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2" r:id="rId4"/>
    <p:sldId id="263" r:id="rId5"/>
    <p:sldId id="257" r:id="rId6"/>
    <p:sldId id="258" r:id="rId7"/>
    <p:sldId id="259" r:id="rId8"/>
    <p:sldId id="261" r:id="rId9"/>
    <p:sldId id="260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Bisaga" userId="fbd2dbd1d8886ec2" providerId="LiveId" clId="{90A31001-6F22-4FA2-AAD1-966A91198204}"/>
    <pc:docChg chg="addSld modSld modMainMaster">
      <pc:chgData name="Michael Bisaga" userId="fbd2dbd1d8886ec2" providerId="LiveId" clId="{90A31001-6F22-4FA2-AAD1-966A91198204}" dt="2024-05-08T18:55:12.392" v="133" actId="14100"/>
      <pc:docMkLst>
        <pc:docMk/>
      </pc:docMkLst>
      <pc:sldChg chg="modTransition">
        <pc:chgData name="Michael Bisaga" userId="fbd2dbd1d8886ec2" providerId="LiveId" clId="{90A31001-6F22-4FA2-AAD1-966A91198204}" dt="2024-05-08T18:52:50.467" v="2"/>
        <pc:sldMkLst>
          <pc:docMk/>
          <pc:sldMk cId="3285313993" sldId="256"/>
        </pc:sldMkLst>
      </pc:sldChg>
      <pc:sldChg chg="modSp mod modTransition">
        <pc:chgData name="Michael Bisaga" userId="fbd2dbd1d8886ec2" providerId="LiveId" clId="{90A31001-6F22-4FA2-AAD1-966A91198204}" dt="2024-05-08T18:52:50.467" v="2"/>
        <pc:sldMkLst>
          <pc:docMk/>
          <pc:sldMk cId="1484028858" sldId="257"/>
        </pc:sldMkLst>
        <pc:picChg chg="mod">
          <ac:chgData name="Michael Bisaga" userId="fbd2dbd1d8886ec2" providerId="LiveId" clId="{90A31001-6F22-4FA2-AAD1-966A91198204}" dt="2024-05-08T18:51:41.191" v="0" actId="14826"/>
          <ac:picMkLst>
            <pc:docMk/>
            <pc:sldMk cId="1484028858" sldId="257"/>
            <ac:picMk id="5" creationId="{C0E720EC-5721-705C-A36E-A9AD9D70FCEE}"/>
          </ac:picMkLst>
        </pc:picChg>
      </pc:sldChg>
      <pc:sldChg chg="modTransition">
        <pc:chgData name="Michael Bisaga" userId="fbd2dbd1d8886ec2" providerId="LiveId" clId="{90A31001-6F22-4FA2-AAD1-966A91198204}" dt="2024-05-08T18:52:50.467" v="2"/>
        <pc:sldMkLst>
          <pc:docMk/>
          <pc:sldMk cId="2899805457" sldId="258"/>
        </pc:sldMkLst>
      </pc:sldChg>
      <pc:sldChg chg="modTransition">
        <pc:chgData name="Michael Bisaga" userId="fbd2dbd1d8886ec2" providerId="LiveId" clId="{90A31001-6F22-4FA2-AAD1-966A91198204}" dt="2024-05-08T18:52:50.467" v="2"/>
        <pc:sldMkLst>
          <pc:docMk/>
          <pc:sldMk cId="2952302095" sldId="259"/>
        </pc:sldMkLst>
      </pc:sldChg>
      <pc:sldChg chg="modTransition">
        <pc:chgData name="Michael Bisaga" userId="fbd2dbd1d8886ec2" providerId="LiveId" clId="{90A31001-6F22-4FA2-AAD1-966A91198204}" dt="2024-05-08T18:52:50.467" v="2"/>
        <pc:sldMkLst>
          <pc:docMk/>
          <pc:sldMk cId="1171643831" sldId="260"/>
        </pc:sldMkLst>
      </pc:sldChg>
      <pc:sldChg chg="modTransition">
        <pc:chgData name="Michael Bisaga" userId="fbd2dbd1d8886ec2" providerId="LiveId" clId="{90A31001-6F22-4FA2-AAD1-966A91198204}" dt="2024-05-08T18:52:50.467" v="2"/>
        <pc:sldMkLst>
          <pc:docMk/>
          <pc:sldMk cId="2374881080" sldId="261"/>
        </pc:sldMkLst>
      </pc:sldChg>
      <pc:sldChg chg="modTransition">
        <pc:chgData name="Michael Bisaga" userId="fbd2dbd1d8886ec2" providerId="LiveId" clId="{90A31001-6F22-4FA2-AAD1-966A91198204}" dt="2024-05-08T18:52:50.467" v="2"/>
        <pc:sldMkLst>
          <pc:docMk/>
          <pc:sldMk cId="1827230036" sldId="262"/>
        </pc:sldMkLst>
      </pc:sldChg>
      <pc:sldChg chg="modTransition">
        <pc:chgData name="Michael Bisaga" userId="fbd2dbd1d8886ec2" providerId="LiveId" clId="{90A31001-6F22-4FA2-AAD1-966A91198204}" dt="2024-05-08T18:52:50.467" v="2"/>
        <pc:sldMkLst>
          <pc:docMk/>
          <pc:sldMk cId="3312496504" sldId="263"/>
        </pc:sldMkLst>
      </pc:sldChg>
      <pc:sldChg chg="modSp mod modTransition">
        <pc:chgData name="Michael Bisaga" userId="fbd2dbd1d8886ec2" providerId="LiveId" clId="{90A31001-6F22-4FA2-AAD1-966A91198204}" dt="2024-05-08T18:55:12.392" v="133" actId="14100"/>
        <pc:sldMkLst>
          <pc:docMk/>
          <pc:sldMk cId="3300246848" sldId="264"/>
        </pc:sldMkLst>
        <pc:spChg chg="mod">
          <ac:chgData name="Michael Bisaga" userId="fbd2dbd1d8886ec2" providerId="LiveId" clId="{90A31001-6F22-4FA2-AAD1-966A91198204}" dt="2024-05-08T18:55:12.392" v="133" actId="14100"/>
          <ac:spMkLst>
            <pc:docMk/>
            <pc:sldMk cId="3300246848" sldId="264"/>
            <ac:spMk id="3" creationId="{CAE4817F-70F3-BC3C-B85E-97248D3E27EE}"/>
          </ac:spMkLst>
        </pc:spChg>
      </pc:sldChg>
      <pc:sldChg chg="modTransition">
        <pc:chgData name="Michael Bisaga" userId="fbd2dbd1d8886ec2" providerId="LiveId" clId="{90A31001-6F22-4FA2-AAD1-966A91198204}" dt="2024-05-08T18:52:50.467" v="2"/>
        <pc:sldMkLst>
          <pc:docMk/>
          <pc:sldMk cId="2191352904" sldId="265"/>
        </pc:sldMkLst>
      </pc:sldChg>
      <pc:sldChg chg="modSp new mod">
        <pc:chgData name="Michael Bisaga" userId="fbd2dbd1d8886ec2" providerId="LiveId" clId="{90A31001-6F22-4FA2-AAD1-966A91198204}" dt="2024-05-08T18:55:06.433" v="132" actId="20577"/>
        <pc:sldMkLst>
          <pc:docMk/>
          <pc:sldMk cId="3363832375" sldId="266"/>
        </pc:sldMkLst>
        <pc:spChg chg="mod">
          <ac:chgData name="Michael Bisaga" userId="fbd2dbd1d8886ec2" providerId="LiveId" clId="{90A31001-6F22-4FA2-AAD1-966A91198204}" dt="2024-05-08T18:55:06.433" v="132" actId="20577"/>
          <ac:spMkLst>
            <pc:docMk/>
            <pc:sldMk cId="3363832375" sldId="266"/>
            <ac:spMk id="2" creationId="{5181B83C-3C12-E04F-EE27-6CCD5EF2C937}"/>
          </ac:spMkLst>
        </pc:spChg>
        <pc:spChg chg="mod">
          <ac:chgData name="Michael Bisaga" userId="fbd2dbd1d8886ec2" providerId="LiveId" clId="{90A31001-6F22-4FA2-AAD1-966A91198204}" dt="2024-05-08T18:54:38.289" v="131" actId="20577"/>
          <ac:spMkLst>
            <pc:docMk/>
            <pc:sldMk cId="3363832375" sldId="266"/>
            <ac:spMk id="3" creationId="{EAB305A7-9156-FCCB-285C-F2B047CABC5A}"/>
          </ac:spMkLst>
        </pc:spChg>
      </pc:sldChg>
      <pc:sldMasterChg chg="modTransition modSldLayout">
        <pc:chgData name="Michael Bisaga" userId="fbd2dbd1d8886ec2" providerId="LiveId" clId="{90A31001-6F22-4FA2-AAD1-966A91198204}" dt="2024-05-08T18:52:50.467" v="2"/>
        <pc:sldMasterMkLst>
          <pc:docMk/>
          <pc:sldMasterMk cId="867525821" sldId="2147483648"/>
        </pc:sldMasterMkLst>
        <pc:sldLayoutChg chg="modTransition">
          <pc:chgData name="Michael Bisaga" userId="fbd2dbd1d8886ec2" providerId="LiveId" clId="{90A31001-6F22-4FA2-AAD1-966A91198204}" dt="2024-05-08T18:52:50.467" v="2"/>
          <pc:sldLayoutMkLst>
            <pc:docMk/>
            <pc:sldMasterMk cId="867525821" sldId="2147483648"/>
            <pc:sldLayoutMk cId="2279254501" sldId="2147483649"/>
          </pc:sldLayoutMkLst>
        </pc:sldLayoutChg>
        <pc:sldLayoutChg chg="modTransition">
          <pc:chgData name="Michael Bisaga" userId="fbd2dbd1d8886ec2" providerId="LiveId" clId="{90A31001-6F22-4FA2-AAD1-966A91198204}" dt="2024-05-08T18:52:50.467" v="2"/>
          <pc:sldLayoutMkLst>
            <pc:docMk/>
            <pc:sldMasterMk cId="867525821" sldId="2147483648"/>
            <pc:sldLayoutMk cId="445412816" sldId="2147483650"/>
          </pc:sldLayoutMkLst>
        </pc:sldLayoutChg>
        <pc:sldLayoutChg chg="modTransition">
          <pc:chgData name="Michael Bisaga" userId="fbd2dbd1d8886ec2" providerId="LiveId" clId="{90A31001-6F22-4FA2-AAD1-966A91198204}" dt="2024-05-08T18:52:50.467" v="2"/>
          <pc:sldLayoutMkLst>
            <pc:docMk/>
            <pc:sldMasterMk cId="867525821" sldId="2147483648"/>
            <pc:sldLayoutMk cId="836636077" sldId="2147483651"/>
          </pc:sldLayoutMkLst>
        </pc:sldLayoutChg>
        <pc:sldLayoutChg chg="modTransition">
          <pc:chgData name="Michael Bisaga" userId="fbd2dbd1d8886ec2" providerId="LiveId" clId="{90A31001-6F22-4FA2-AAD1-966A91198204}" dt="2024-05-08T18:52:50.467" v="2"/>
          <pc:sldLayoutMkLst>
            <pc:docMk/>
            <pc:sldMasterMk cId="867525821" sldId="2147483648"/>
            <pc:sldLayoutMk cId="3480085880" sldId="2147483652"/>
          </pc:sldLayoutMkLst>
        </pc:sldLayoutChg>
        <pc:sldLayoutChg chg="modTransition">
          <pc:chgData name="Michael Bisaga" userId="fbd2dbd1d8886ec2" providerId="LiveId" clId="{90A31001-6F22-4FA2-AAD1-966A91198204}" dt="2024-05-08T18:52:50.467" v="2"/>
          <pc:sldLayoutMkLst>
            <pc:docMk/>
            <pc:sldMasterMk cId="867525821" sldId="2147483648"/>
            <pc:sldLayoutMk cId="2643652014" sldId="2147483653"/>
          </pc:sldLayoutMkLst>
        </pc:sldLayoutChg>
        <pc:sldLayoutChg chg="modTransition">
          <pc:chgData name="Michael Bisaga" userId="fbd2dbd1d8886ec2" providerId="LiveId" clId="{90A31001-6F22-4FA2-AAD1-966A91198204}" dt="2024-05-08T18:52:50.467" v="2"/>
          <pc:sldLayoutMkLst>
            <pc:docMk/>
            <pc:sldMasterMk cId="867525821" sldId="2147483648"/>
            <pc:sldLayoutMk cId="64805526" sldId="2147483654"/>
          </pc:sldLayoutMkLst>
        </pc:sldLayoutChg>
        <pc:sldLayoutChg chg="modTransition">
          <pc:chgData name="Michael Bisaga" userId="fbd2dbd1d8886ec2" providerId="LiveId" clId="{90A31001-6F22-4FA2-AAD1-966A91198204}" dt="2024-05-08T18:52:50.467" v="2"/>
          <pc:sldLayoutMkLst>
            <pc:docMk/>
            <pc:sldMasterMk cId="867525821" sldId="2147483648"/>
            <pc:sldLayoutMk cId="2585560740" sldId="2147483655"/>
          </pc:sldLayoutMkLst>
        </pc:sldLayoutChg>
        <pc:sldLayoutChg chg="modTransition">
          <pc:chgData name="Michael Bisaga" userId="fbd2dbd1d8886ec2" providerId="LiveId" clId="{90A31001-6F22-4FA2-AAD1-966A91198204}" dt="2024-05-08T18:52:50.467" v="2"/>
          <pc:sldLayoutMkLst>
            <pc:docMk/>
            <pc:sldMasterMk cId="867525821" sldId="2147483648"/>
            <pc:sldLayoutMk cId="2359206566" sldId="2147483656"/>
          </pc:sldLayoutMkLst>
        </pc:sldLayoutChg>
        <pc:sldLayoutChg chg="modTransition">
          <pc:chgData name="Michael Bisaga" userId="fbd2dbd1d8886ec2" providerId="LiveId" clId="{90A31001-6F22-4FA2-AAD1-966A91198204}" dt="2024-05-08T18:52:50.467" v="2"/>
          <pc:sldLayoutMkLst>
            <pc:docMk/>
            <pc:sldMasterMk cId="867525821" sldId="2147483648"/>
            <pc:sldLayoutMk cId="3264292355" sldId="2147483657"/>
          </pc:sldLayoutMkLst>
        </pc:sldLayoutChg>
        <pc:sldLayoutChg chg="modTransition">
          <pc:chgData name="Michael Bisaga" userId="fbd2dbd1d8886ec2" providerId="LiveId" clId="{90A31001-6F22-4FA2-AAD1-966A91198204}" dt="2024-05-08T18:52:50.467" v="2"/>
          <pc:sldLayoutMkLst>
            <pc:docMk/>
            <pc:sldMasterMk cId="867525821" sldId="2147483648"/>
            <pc:sldLayoutMk cId="3339184920" sldId="2147483658"/>
          </pc:sldLayoutMkLst>
        </pc:sldLayoutChg>
        <pc:sldLayoutChg chg="modTransition">
          <pc:chgData name="Michael Bisaga" userId="fbd2dbd1d8886ec2" providerId="LiveId" clId="{90A31001-6F22-4FA2-AAD1-966A91198204}" dt="2024-05-08T18:52:50.467" v="2"/>
          <pc:sldLayoutMkLst>
            <pc:docMk/>
            <pc:sldMasterMk cId="867525821" sldId="2147483648"/>
            <pc:sldLayoutMk cId="736630775" sldId="2147483659"/>
          </pc:sldLayoutMkLst>
        </pc:sldLayoutChg>
      </pc:sldMasterChg>
    </pc:docChg>
  </pc:docChgLst>
  <pc:docChgLst>
    <pc:chgData name="Michael Bisaga" userId="fbd2dbd1d8886ec2" providerId="LiveId" clId="{985063C2-4972-4F80-9E05-9001AD7AAF91}"/>
    <pc:docChg chg="undo custSel addSld modSld sldOrd">
      <pc:chgData name="Michael Bisaga" userId="fbd2dbd1d8886ec2" providerId="LiveId" clId="{985063C2-4972-4F80-9E05-9001AD7AAF91}" dt="2024-05-08T16:07:38.872" v="850" actId="20577"/>
      <pc:docMkLst>
        <pc:docMk/>
      </pc:docMkLst>
      <pc:sldChg chg="addSp modSp mod chgLayout">
        <pc:chgData name="Michael Bisaga" userId="fbd2dbd1d8886ec2" providerId="LiveId" clId="{985063C2-4972-4F80-9E05-9001AD7AAF91}" dt="2024-05-08T16:02:40.241" v="464" actId="20577"/>
        <pc:sldMkLst>
          <pc:docMk/>
          <pc:sldMk cId="3285313993" sldId="256"/>
        </pc:sldMkLst>
        <pc:spChg chg="add mod">
          <ac:chgData name="Michael Bisaga" userId="fbd2dbd1d8886ec2" providerId="LiveId" clId="{985063C2-4972-4F80-9E05-9001AD7AAF91}" dt="2024-05-08T16:02:35.682" v="453" actId="404"/>
          <ac:spMkLst>
            <pc:docMk/>
            <pc:sldMk cId="3285313993" sldId="256"/>
            <ac:spMk id="4" creationId="{BF550A13-184E-5959-21CD-593C19714B71}"/>
          </ac:spMkLst>
        </pc:spChg>
        <pc:spChg chg="add mod">
          <ac:chgData name="Michael Bisaga" userId="fbd2dbd1d8886ec2" providerId="LiveId" clId="{985063C2-4972-4F80-9E05-9001AD7AAF91}" dt="2024-05-08T16:02:40.241" v="464" actId="20577"/>
          <ac:spMkLst>
            <pc:docMk/>
            <pc:sldMk cId="3285313993" sldId="256"/>
            <ac:spMk id="5" creationId="{3883BAB9-8590-D82A-E669-D0AF3F8C26CF}"/>
          </ac:spMkLst>
        </pc:spChg>
      </pc:sldChg>
      <pc:sldChg chg="ord">
        <pc:chgData name="Michael Bisaga" userId="fbd2dbd1d8886ec2" providerId="LiveId" clId="{985063C2-4972-4F80-9E05-9001AD7AAF91}" dt="2024-05-08T16:06:20.317" v="832"/>
        <pc:sldMkLst>
          <pc:docMk/>
          <pc:sldMk cId="1827230036" sldId="262"/>
        </pc:sldMkLst>
      </pc:sldChg>
      <pc:sldChg chg="ord">
        <pc:chgData name="Michael Bisaga" userId="fbd2dbd1d8886ec2" providerId="LiveId" clId="{985063C2-4972-4F80-9E05-9001AD7AAF91}" dt="2024-05-08T16:06:20.317" v="832"/>
        <pc:sldMkLst>
          <pc:docMk/>
          <pc:sldMk cId="3312496504" sldId="263"/>
        </pc:sldMkLst>
      </pc:sldChg>
      <pc:sldChg chg="modSp new mod">
        <pc:chgData name="Michael Bisaga" userId="fbd2dbd1d8886ec2" providerId="LiveId" clId="{985063C2-4972-4F80-9E05-9001AD7AAF91}" dt="2024-05-08T16:07:38.872" v="850" actId="20577"/>
        <pc:sldMkLst>
          <pc:docMk/>
          <pc:sldMk cId="3300246848" sldId="264"/>
        </pc:sldMkLst>
        <pc:spChg chg="mod">
          <ac:chgData name="Michael Bisaga" userId="fbd2dbd1d8886ec2" providerId="LiveId" clId="{985063C2-4972-4F80-9E05-9001AD7AAF91}" dt="2024-05-08T16:06:12.849" v="830" actId="20577"/>
          <ac:spMkLst>
            <pc:docMk/>
            <pc:sldMk cId="3300246848" sldId="264"/>
            <ac:spMk id="2" creationId="{C071B16C-5FBC-5C5D-8651-C0C8122870A6}"/>
          </ac:spMkLst>
        </pc:spChg>
        <pc:spChg chg="mod">
          <ac:chgData name="Michael Bisaga" userId="fbd2dbd1d8886ec2" providerId="LiveId" clId="{985063C2-4972-4F80-9E05-9001AD7AAF91}" dt="2024-05-08T16:07:38.872" v="850" actId="20577"/>
          <ac:spMkLst>
            <pc:docMk/>
            <pc:sldMk cId="3300246848" sldId="264"/>
            <ac:spMk id="3" creationId="{CAE4817F-70F3-BC3C-B85E-97248D3E27EE}"/>
          </ac:spMkLst>
        </pc:spChg>
      </pc:sldChg>
      <pc:sldChg chg="modSp new mod">
        <pc:chgData name="Michael Bisaga" userId="fbd2dbd1d8886ec2" providerId="LiveId" clId="{985063C2-4972-4F80-9E05-9001AD7AAF91}" dt="2024-05-08T16:05:55.312" v="829" actId="20577"/>
        <pc:sldMkLst>
          <pc:docMk/>
          <pc:sldMk cId="2191352904" sldId="265"/>
        </pc:sldMkLst>
        <pc:spChg chg="mod">
          <ac:chgData name="Michael Bisaga" userId="fbd2dbd1d8886ec2" providerId="LiveId" clId="{985063C2-4972-4F80-9E05-9001AD7AAF91}" dt="2024-05-08T16:04:18.481" v="612" actId="5793"/>
          <ac:spMkLst>
            <pc:docMk/>
            <pc:sldMk cId="2191352904" sldId="265"/>
            <ac:spMk id="2" creationId="{08453670-A81D-409C-9035-3A26BB049F0A}"/>
          </ac:spMkLst>
        </pc:spChg>
        <pc:spChg chg="mod">
          <ac:chgData name="Michael Bisaga" userId="fbd2dbd1d8886ec2" providerId="LiveId" clId="{985063C2-4972-4F80-9E05-9001AD7AAF91}" dt="2024-05-08T16:05:55.312" v="829" actId="20577"/>
          <ac:spMkLst>
            <pc:docMk/>
            <pc:sldMk cId="2191352904" sldId="265"/>
            <ac:spMk id="3" creationId="{D9A95195-7C76-E9A5-D825-F0C6C5611AA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C6B26-CD3A-5A22-281D-F02354B18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78281-F549-E7C2-77CF-829717D59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E21BC-ED14-2579-AD02-0986F8702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A30C-9794-4B54-9B4C-05D6BBA5A15D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AE259-AE13-BC57-04A2-8B37B3661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F33C2-AEFC-648E-C54F-A58ED1C6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245B-1736-42DA-9F9F-F83CD902C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925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01CB0-70C1-B627-AA5B-9DCF200CD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9FF8D-D8C3-A12B-3494-DD2B24A9A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D9C3B-2773-07DF-DE80-A1F99277A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A30C-9794-4B54-9B4C-05D6BBA5A15D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B46AE-E135-B7EF-403F-5A31B096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A01CA-034F-B800-652C-DD8334D4F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245B-1736-42DA-9F9F-F83CD902C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918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542EC4-4662-6822-90FA-5814687CB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13638-9D14-1A09-8ACE-E14DACAA8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69FA9-4197-6EF7-E9C7-809419D65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A30C-9794-4B54-9B4C-05D6BBA5A15D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2169C-114C-9474-F015-11721448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B657C-DCE9-22A8-5D24-3D885CB1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245B-1736-42DA-9F9F-F83CD902C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663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E578C-ADD3-F5A1-D8B5-BB9C83E8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8866-F863-6890-6231-D40F6B30B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50A82-C8B5-8325-275B-7861F9B0C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A30C-9794-4B54-9B4C-05D6BBA5A15D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4D31B-2CDE-DA52-11B8-3B40BED5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D2D4C-609E-91F7-3106-A26FCE96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245B-1736-42DA-9F9F-F83CD902C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541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3BC49-9623-28C1-55AA-093E3A69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5E707-D069-280D-9281-DC5A83C6B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5624A-0FB6-4175-C8A5-4FC05C1C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A30C-9794-4B54-9B4C-05D6BBA5A15D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C9680-ACDC-D70B-EDE6-E43EE17B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69DE1-F44D-E58E-278E-A9B2EDDC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245B-1736-42DA-9F9F-F83CD902C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663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47971-C13C-CCB5-5A1A-171678869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0D3B9-FF10-2307-70F7-BE9A7E3E7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1842A-9982-D551-4FAD-1E4D203BD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62B9-F20F-1732-6518-8BAC3BE3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A30C-9794-4B54-9B4C-05D6BBA5A15D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CF448-7DED-C070-0634-4756AF5C7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BAB01-65EF-2FD4-0D43-63CDE4BB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245B-1736-42DA-9F9F-F83CD902C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0085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CA03-6E3F-8D1F-FD95-54EA3442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93AEE-C8B9-9609-7FC4-740C592B2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1B133-5BFE-4BAF-A24E-7E712DA05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24E511-A2A1-49CB-DB27-995E213AF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881DFC-B559-99E3-F733-0D0AD0D72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F789F5-D567-32AD-ACC7-C3C1E9361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A30C-9794-4B54-9B4C-05D6BBA5A15D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995E43-EAA3-5C0B-9715-87670C8D0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735518-607A-F677-381E-AFC66BB35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245B-1736-42DA-9F9F-F83CD902C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3652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05D32-6B41-04A4-8378-4678E8E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A2EC75-8ABD-A079-3772-09689745B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A30C-9794-4B54-9B4C-05D6BBA5A15D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4D8B6-0847-29D7-5176-32CF0EB7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418C3-095A-ADF4-C1C0-92AE09AF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245B-1736-42DA-9F9F-F83CD902C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80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05FD1-84EE-5E89-6646-B0F94B28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A30C-9794-4B54-9B4C-05D6BBA5A15D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BB007B-1BD2-342B-1A1B-2D768B9A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7E7B6-ACDA-9D48-014F-165912BF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245B-1736-42DA-9F9F-F83CD902C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556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048D-8659-DE80-9EF2-F7CF04F59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D38EE-818D-8CB1-BD8A-9815FB096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10EBE-D5BE-7DF3-7B84-F8639D4A2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C51EA-F2BC-469D-5232-8BBB97365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A30C-9794-4B54-9B4C-05D6BBA5A15D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99D22-3418-D56B-8018-340B56393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E4CA2-B4C2-DC93-6B21-1631EB3A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245B-1736-42DA-9F9F-F83CD902C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206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C37B-C754-F68C-8730-06E3107F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1652B-F766-BE74-C9DB-2800EB6E9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504D4-B654-6087-7AE1-C4C254B71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D1C29-5E5B-CAE9-6672-ED1F10BB3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A30C-9794-4B54-9B4C-05D6BBA5A15D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5F9DF-3653-DE93-6B60-24316AA1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AA7C1-4B11-025E-4926-8A453F6C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245B-1736-42DA-9F9F-F83CD902C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429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924B60-FDDC-D09B-0688-33DD49A6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2D995-B3E8-A2D9-C98C-07B5576CC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E6E91-CD7C-968D-AEC6-3D2623F37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03A30C-9794-4B54-9B4C-05D6BBA5A15D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7BB5A-6ACC-E8E2-3039-47BC03E7C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65C81-4DE3-CC8E-E55E-542D68521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40245B-1736-42DA-9F9F-F83CD902C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752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550A13-184E-5959-21CD-593C19714B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PRAMP </a:t>
            </a:r>
            <a:r>
              <a:rPr lang="en-CA" dirty="0" err="1"/>
              <a:t>BoD</a:t>
            </a:r>
            <a:r>
              <a:rPr lang="en-CA" dirty="0"/>
              <a:t> Meeting</a:t>
            </a:r>
            <a:br>
              <a:rPr lang="en-CA" dirty="0"/>
            </a:br>
            <a:r>
              <a:rPr lang="en-CA" sz="4400" i="1" dirty="0"/>
              <a:t>Tech Support Slides</a:t>
            </a:r>
            <a:endParaRPr lang="en-CA" i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883BAB9-8590-D82A-E669-D0AF3F8C26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May 5, 2024</a:t>
            </a:r>
          </a:p>
        </p:txBody>
      </p:sp>
    </p:spTree>
    <p:extLst>
      <p:ext uri="{BB962C8B-B14F-4D97-AF65-F5344CB8AC3E}">
        <p14:creationId xmlns:p14="http://schemas.microsoft.com/office/powerpoint/2010/main" val="328531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1B16C-5FBC-5C5D-8651-C0C812287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Looking Ahead – Purple 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4817F-70F3-BC3C-B85E-97248D3E2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1732" cy="4351338"/>
          </a:xfrm>
        </p:spPr>
        <p:txBody>
          <a:bodyPr>
            <a:normAutofit/>
          </a:bodyPr>
          <a:lstStyle/>
          <a:p>
            <a:r>
              <a:rPr lang="en-CA" dirty="0"/>
              <a:t>Developing new ‘static’ map showing location of all monitoring locations.</a:t>
            </a:r>
          </a:p>
          <a:p>
            <a:r>
              <a:rPr lang="en-CA" dirty="0"/>
              <a:t>Potential integration of sensor-linked AQHI lanterns.</a:t>
            </a:r>
          </a:p>
          <a:p>
            <a:r>
              <a:rPr lang="en-CA" dirty="0"/>
              <a:t>Looking into more schools, Indigenous communities, and population centres for host sites.</a:t>
            </a:r>
          </a:p>
          <a:p>
            <a:r>
              <a:rPr lang="en-CA" dirty="0"/>
              <a:t>Evaluating indoor sensors.  Improve our collective understanding of:</a:t>
            </a:r>
          </a:p>
          <a:p>
            <a:pPr lvl="1"/>
            <a:r>
              <a:rPr lang="en-US" dirty="0"/>
              <a:t>The functionality of the sensors in indoor settings.</a:t>
            </a:r>
          </a:p>
          <a:p>
            <a:pPr lvl="1"/>
            <a:r>
              <a:rPr lang="en-US" dirty="0"/>
              <a:t>Potential correlations between data from indoor and outdoor sensors.</a:t>
            </a:r>
          </a:p>
          <a:p>
            <a:pPr lvl="1"/>
            <a:r>
              <a:rPr lang="en-US" dirty="0"/>
              <a:t>Baselines for typical levels of particulate matter in public indoor spaces.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024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3670-A81D-409C-9035-3A26BB049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Looking Ahead – Technical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95195-7C76-E9A5-D825-F0C6C5611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QAP audit follow-up</a:t>
            </a:r>
          </a:p>
          <a:p>
            <a:r>
              <a:rPr lang="en-CA" dirty="0"/>
              <a:t>Annual data review</a:t>
            </a:r>
          </a:p>
          <a:p>
            <a:r>
              <a:rPr lang="en-CA" dirty="0"/>
              <a:t>TWG Meeting (early June)</a:t>
            </a:r>
          </a:p>
          <a:p>
            <a:pPr lvl="1"/>
            <a:r>
              <a:rPr lang="en-CA" dirty="0"/>
              <a:t>Terms of Reference</a:t>
            </a:r>
          </a:p>
          <a:p>
            <a:pPr lvl="1"/>
            <a:r>
              <a:rPr lang="en-CA" dirty="0"/>
              <a:t>Energy Audit Findings</a:t>
            </a:r>
          </a:p>
          <a:p>
            <a:pPr lvl="1"/>
            <a:r>
              <a:rPr lang="en-CA" dirty="0"/>
              <a:t>CNRL Passives</a:t>
            </a:r>
          </a:p>
          <a:p>
            <a:pPr lvl="1"/>
            <a:r>
              <a:rPr lang="en-CA" dirty="0"/>
              <a:t>Portable – AQHI Station relocation discussion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135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1B83C-3C12-E04F-EE27-6CCD5EF2C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New Purple Air Deployments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305A7-9156-FCCB-285C-F2B047CAB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Holy Family (Grimshaw)</a:t>
            </a:r>
          </a:p>
          <a:p>
            <a:r>
              <a:rPr lang="en-CA" dirty="0"/>
              <a:t>Rosary (Manning)</a:t>
            </a:r>
          </a:p>
          <a:p>
            <a:r>
              <a:rPr lang="en-CA" dirty="0"/>
              <a:t>Good Shepherd (Peace River)</a:t>
            </a:r>
          </a:p>
        </p:txBody>
      </p:sp>
    </p:spTree>
    <p:extLst>
      <p:ext uri="{BB962C8B-B14F-4D97-AF65-F5344CB8AC3E}">
        <p14:creationId xmlns:p14="http://schemas.microsoft.com/office/powerpoint/2010/main" val="336383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in a green jacket&#10;&#10;Description automatically generated">
            <a:extLst>
              <a:ext uri="{FF2B5EF4-FFF2-40B4-BE49-F238E27FC236}">
                <a16:creationId xmlns:a16="http://schemas.microsoft.com/office/drawing/2014/main" id="{9B353C6A-AE18-2561-7CC9-A0EFE2C7F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66" y="0"/>
            <a:ext cx="4571659" cy="6858000"/>
          </a:xfrm>
          <a:prstGeom prst="rect">
            <a:avLst/>
          </a:prstGeom>
        </p:spPr>
      </p:pic>
      <p:pic>
        <p:nvPicPr>
          <p:cNvPr id="13" name="Picture 12" descr="A person kneeling on a roof&#10;&#10;Description automatically generated">
            <a:extLst>
              <a:ext uri="{FF2B5EF4-FFF2-40B4-BE49-F238E27FC236}">
                <a16:creationId xmlns:a16="http://schemas.microsoft.com/office/drawing/2014/main" id="{75F11EE8-B6AE-A8C1-B7F2-A581D4DAD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76" y="0"/>
            <a:ext cx="4571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3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88C57-0290-8295-4762-1E64C5CA5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C800E-B3CB-5124-A043-49FD1EE40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" name="Picture 8" descr="Two men standing in front of a school&#10;&#10;Description automatically generated">
            <a:extLst>
              <a:ext uri="{FF2B5EF4-FFF2-40B4-BE49-F238E27FC236}">
                <a16:creationId xmlns:a16="http://schemas.microsoft.com/office/drawing/2014/main" id="{ABF9973D-2EB6-AC54-5C56-D4A1CAB88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9" y="-6047"/>
            <a:ext cx="10305142" cy="687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9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E720EC-5721-705C-A36E-A9AD9D70F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90"/>
            <a:ext cx="12191999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2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D00894-CF45-4723-BACC-B5D16B8DE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0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B7AA3A-EF2E-0C56-2005-A2C399978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0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356F8-799D-69E1-C2A4-09ADDCAA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6B6D4-A204-4E61-D8BB-90BB3504E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4120BE-D5C4-72D9-107F-F66DA6103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81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E45FD-FAC5-E9B4-8D29-0503787D5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379F1-4D05-26D4-567A-F3FA765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481B86-2657-B061-834E-C90EA9E00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43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141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PRAMP BoD Meeting Tech Support Slides</vt:lpstr>
      <vt:lpstr>New Purple Air Deployments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Looking Ahead – Purple Air</vt:lpstr>
      <vt:lpstr>Looking Ahead – Technical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Bisaga</dc:creator>
  <cp:lastModifiedBy>Michael Bisaga</cp:lastModifiedBy>
  <cp:revision>2</cp:revision>
  <dcterms:created xsi:type="dcterms:W3CDTF">2024-05-07T17:55:50Z</dcterms:created>
  <dcterms:modified xsi:type="dcterms:W3CDTF">2024-05-08T18:55:51Z</dcterms:modified>
</cp:coreProperties>
</file>