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3" r:id="rId3"/>
    <p:sldId id="256" r:id="rId4"/>
    <p:sldId id="259" r:id="rId5"/>
    <p:sldId id="270" r:id="rId6"/>
    <p:sldId id="271" r:id="rId7"/>
    <p:sldId id="272" r:id="rId8"/>
    <p:sldId id="274" r:id="rId9"/>
    <p:sldId id="263" r:id="rId10"/>
    <p:sldId id="264" r:id="rId11"/>
    <p:sldId id="265" r:id="rId12"/>
    <p:sldId id="260" r:id="rId13"/>
    <p:sldId id="261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83"/>
    <p:restoredTop sz="94694"/>
  </p:normalViewPr>
  <p:slideViewPr>
    <p:cSldViewPr snapToGrid="0">
      <p:cViewPr varScale="1">
        <p:scale>
          <a:sx n="121" d="100"/>
          <a:sy n="121" d="100"/>
        </p:scale>
        <p:origin x="1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40A74-4687-DA1C-F06B-601D8FE30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9B2E4-789A-C283-94EB-8DD0AF9A2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A5D18-AA9C-950D-3DDF-3A1FE3004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4A0C-85C9-FC4A-94AE-5F90417F8457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1861C-0E70-9A73-E7DD-00C6237D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CA080-3F59-9F11-41A2-2E5D526B5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ABFC-99EA-024A-8CC3-490C9548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7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303F8-884B-BCEB-7C80-A4B04A9F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4D3EF-FC98-6C52-9613-677EAB1B1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4FED0-1F6F-FD42-C323-33285808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4A0C-85C9-FC4A-94AE-5F90417F8457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AB43F-8987-DACF-D641-F67E42712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74346-0321-C4C2-235B-95077D32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ABFC-99EA-024A-8CC3-490C9548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5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F2AC7-1DA6-5009-67DB-975AC2DC0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FBDE2-09F8-D5EC-A219-399A92DAA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F1134-CFD8-7962-301F-8BD46E65B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4A0C-85C9-FC4A-94AE-5F90417F8457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2C87B-4D00-681A-2858-204A597C0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B3D4A-5D6C-D1E9-D79D-07B60E9C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ABFC-99EA-024A-8CC3-490C9548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9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58C47-3502-BEB3-EA04-0CA364A4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6FE19-1D2E-0A2D-62E0-3A818E654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12ABA-33BD-72A0-54C1-D727EBB2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4A0C-85C9-FC4A-94AE-5F90417F8457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1F9ED-A062-1791-9F96-75DDDA6E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BD7E4-4C48-657C-2F88-3FC1669DE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ABFC-99EA-024A-8CC3-490C9548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3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1A272-88FE-69B3-F739-14804192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C6D5D-A63F-5976-C639-6592ECB57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04BC9-DE5F-6B67-20CE-67B914DE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4A0C-85C9-FC4A-94AE-5F90417F8457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00447-8841-BCE3-F5E9-CB579FCA0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3ED53-559A-0558-2083-16A9AD0E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ABFC-99EA-024A-8CC3-490C9548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5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31EE6-3B1B-FDF7-9369-52077633C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2F8EC-51E4-FB8C-47EB-4605D6831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40634-1C2A-10CE-943A-7A32F5DCB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130E8-2974-0254-F025-55D16C46E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4A0C-85C9-FC4A-94AE-5F90417F8457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09CB1-5987-6A45-5E6D-58AB9FF8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255D6-7672-21E4-2671-0B1C65D7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ABFC-99EA-024A-8CC3-490C9548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C947-878A-8FA5-39D5-CC0F118A1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42509-181B-AED8-5BC1-394F381AE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BF271-6E03-DD2D-4181-BD30F5EB4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360A61-7CD7-D08A-E183-E4CC63475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5D983-297F-40E3-2F50-C0E604ABA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4DBB49-58E7-489C-775E-0D14D4A8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4A0C-85C9-FC4A-94AE-5F90417F8457}" type="datetimeFigureOut">
              <a:rPr lang="en-US" smtClean="0"/>
              <a:t>5/6/24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FB3A52-12C3-5B0A-E9D6-23E2862B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0BCBF2-7B32-AC00-2C0F-57618054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ABFC-99EA-024A-8CC3-490C9548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0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1F37-E16E-3300-A6F7-3B5B27C48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860B61-EBB9-3C03-E5D5-AD7CD66D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4A0C-85C9-FC4A-94AE-5F90417F8457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946F0-EC72-9B94-B427-001592B7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BE78A-9429-55B0-A610-BECC65A6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ABFC-99EA-024A-8CC3-490C9548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2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9F7A91-DCC8-7084-B872-BAC6E74DB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4A0C-85C9-FC4A-94AE-5F90417F8457}" type="datetimeFigureOut">
              <a:rPr lang="en-US" smtClean="0"/>
              <a:t>5/6/24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42C77-863E-C759-2A7C-F82F00D8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3377E-EA48-344F-3A7C-8E36D3E0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ABFC-99EA-024A-8CC3-490C9548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9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8B31-FC1F-C023-0009-F1FAB46D0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15E63-91D1-4BE2-CFEE-0314853AB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3E581-C681-22CA-0ACB-1857F3E6E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26241-4130-F4DF-1523-3EDE6988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4A0C-85C9-FC4A-94AE-5F90417F8457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D5DD6-8D34-4F39-7D1E-CDB90203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CA6B1-7DA0-C044-6747-A6A1E8130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ABFC-99EA-024A-8CC3-490C9548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1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5FE0-3E21-3893-66DF-BB808B21C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2FA546-1CB3-F0CA-1F34-DC870C380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91091-82AC-B20D-4001-5386D8DF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40AD0-8BB7-D096-6013-32F79F2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4A0C-85C9-FC4A-94AE-5F90417F8457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74266-DF2E-5870-0E6E-44FA24BD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A5682-8C6D-7AC7-1921-185F3FFF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ABFC-99EA-024A-8CC3-490C9548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3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19345-4B12-C6B2-7148-06B7F90F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E07F9-A8AB-1B35-7218-186D928C2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616D9-AF32-80F5-06B7-13CDB8F25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8C4A0C-85C9-FC4A-94AE-5F90417F8457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90D8E-4672-B69A-4850-BC6634458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8A849-7498-48F2-FD83-C94C0D525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A5ABFC-99EA-024A-8CC3-490C9548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4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lungs with flowers and insects&#10;&#10;Description automatically generated">
            <a:extLst>
              <a:ext uri="{FF2B5EF4-FFF2-40B4-BE49-F238E27FC236}">
                <a16:creationId xmlns:a16="http://schemas.microsoft.com/office/drawing/2014/main" id="{3F5B0DC7-91A1-099E-1848-AFDE755C02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914400"/>
            <a:ext cx="5029200" cy="502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6ED716-984D-7901-73AE-B3960E76EC03}"/>
              </a:ext>
            </a:extLst>
          </p:cNvPr>
          <p:cNvSpPr txBox="1"/>
          <p:nvPr/>
        </p:nvSpPr>
        <p:spPr>
          <a:xfrm>
            <a:off x="1332010" y="2076234"/>
            <a:ext cx="792760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Update</a:t>
            </a:r>
          </a:p>
          <a:p>
            <a:endParaRPr lang="en-US" sz="4000" b="1" dirty="0">
              <a:solidFill>
                <a:srgbClr val="027D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Meeting </a:t>
            </a:r>
          </a:p>
          <a:p>
            <a:r>
              <a:rPr lang="en-US" sz="4000" b="1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8, 2024</a:t>
            </a:r>
          </a:p>
        </p:txBody>
      </p:sp>
    </p:spTree>
    <p:extLst>
      <p:ext uri="{BB962C8B-B14F-4D97-AF65-F5344CB8AC3E}">
        <p14:creationId xmlns:p14="http://schemas.microsoft.com/office/powerpoint/2010/main" val="1197237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79CBFF-5985-D6D7-BDBA-A81DE3D462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4398" y="1468527"/>
            <a:ext cx="3920946" cy="39209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2B09EF-D015-831F-70AA-28719AE2B7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2496" y="2038746"/>
            <a:ext cx="3822760" cy="3822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B96520-1C34-D1B1-F1B8-64C1599BFAA6}"/>
              </a:ext>
            </a:extLst>
          </p:cNvPr>
          <p:cNvSpPr txBox="1"/>
          <p:nvPr/>
        </p:nvSpPr>
        <p:spPr>
          <a:xfrm>
            <a:off x="2787377" y="5143500"/>
            <a:ext cx="38709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Plan indoor activities at places such as recreation </a:t>
            </a:r>
            <a:r>
              <a:rPr lang="en-US" dirty="0" err="1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public libraries.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A20E25-707C-BFB4-42F4-70F28A602F70}"/>
              </a:ext>
            </a:extLst>
          </p:cNvPr>
          <p:cNvSpPr txBox="1"/>
          <p:nvPr/>
        </p:nvSpPr>
        <p:spPr>
          <a:xfrm>
            <a:off x="7297358" y="4189144"/>
            <a:ext cx="387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Avoid activities that can worsen indoor air quality. Avoid smoking, vaping, wood stoves, gas stoves, candles, and vacuuming.</a:t>
            </a:r>
          </a:p>
        </p:txBody>
      </p:sp>
    </p:spTree>
    <p:extLst>
      <p:ext uri="{BB962C8B-B14F-4D97-AF65-F5344CB8AC3E}">
        <p14:creationId xmlns:p14="http://schemas.microsoft.com/office/powerpoint/2010/main" val="265331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AA331C-4218-F625-F3A0-1B90907279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2873" y="3195612"/>
            <a:ext cx="3209746" cy="32097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ECFB2F-A867-5723-9355-2F818CB513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4760" y="823020"/>
            <a:ext cx="2981097" cy="2981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5837EB-C5A6-6A72-D25D-CA0F39C886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91" y="2130186"/>
            <a:ext cx="3356214" cy="3356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DB5A42-F07D-BB6D-3E6F-75DBA0E9DD44}"/>
              </a:ext>
            </a:extLst>
          </p:cNvPr>
          <p:cNvSpPr txBox="1"/>
          <p:nvPr/>
        </p:nvSpPr>
        <p:spPr>
          <a:xfrm>
            <a:off x="3112740" y="2926954"/>
            <a:ext cx="2824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Reduce the amount of time spent outdoors. Avoid vigorous outdoor activities. Consider wearing an N95 </a:t>
            </a:r>
          </a:p>
          <a:p>
            <a:r>
              <a:rPr lang="en-US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 if outdoors.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044DF-C515-D2C9-7C94-EA6D144A7A45}"/>
              </a:ext>
            </a:extLst>
          </p:cNvPr>
          <p:cNvSpPr txBox="1"/>
          <p:nvPr/>
        </p:nvSpPr>
        <p:spPr>
          <a:xfrm>
            <a:off x="7270411" y="2291578"/>
            <a:ext cx="2308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Drink plenty of water and stay cool.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BAE67-73EE-89FF-3771-1AE88E7D0640}"/>
              </a:ext>
            </a:extLst>
          </p:cNvPr>
          <p:cNvSpPr txBox="1"/>
          <p:nvPr/>
        </p:nvSpPr>
        <p:spPr>
          <a:xfrm>
            <a:off x="8727753" y="4061820"/>
            <a:ext cx="2824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Smoke affects everyone differently. Listen to your body and contact your health provider or call 811 if you have questions. </a:t>
            </a:r>
          </a:p>
        </p:txBody>
      </p:sp>
      <p:pic>
        <p:nvPicPr>
          <p:cNvPr id="9" name="Picture 8" descr="A colorful lungs with flowers and insects&#10;&#10;Description automatically generated">
            <a:extLst>
              <a:ext uri="{FF2B5EF4-FFF2-40B4-BE49-F238E27FC236}">
                <a16:creationId xmlns:a16="http://schemas.microsoft.com/office/drawing/2014/main" id="{1AB9688B-0541-72D1-021C-4C50D31571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160" y="4345507"/>
            <a:ext cx="1564953" cy="1564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0381F7-3C26-3F7D-7E46-91EF02666929}"/>
              </a:ext>
            </a:extLst>
          </p:cNvPr>
          <p:cNvSpPr txBox="1"/>
          <p:nvPr/>
        </p:nvSpPr>
        <p:spPr>
          <a:xfrm>
            <a:off x="1605280" y="732878"/>
            <a:ext cx="6482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your Exposure to Wildfire smoke </a:t>
            </a:r>
          </a:p>
        </p:txBody>
      </p:sp>
    </p:spTree>
    <p:extLst>
      <p:ext uri="{BB962C8B-B14F-4D97-AF65-F5344CB8AC3E}">
        <p14:creationId xmlns:p14="http://schemas.microsoft.com/office/powerpoint/2010/main" val="4096263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CBBED9-ED16-46B7-6051-3E683505BA6F}"/>
              </a:ext>
            </a:extLst>
          </p:cNvPr>
          <p:cNvSpPr txBox="1"/>
          <p:nvPr/>
        </p:nvSpPr>
        <p:spPr>
          <a:xfrm>
            <a:off x="1717040" y="4627344"/>
            <a:ext cx="827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Children, older adults, pregnant women, people with lung or heart conditions, and those with weakened immune systems may be more vulnerable to poor air quality.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6EBF66-C118-514E-D06D-8F657DF3DE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0880" y="1488440"/>
            <a:ext cx="3090912" cy="30909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5D5F4B-C6B6-C9D6-050C-1A0C23BC27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2528" y="1536432"/>
            <a:ext cx="3090912" cy="30909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FBCB04-9E8A-5081-947A-700BFB7BB206}"/>
              </a:ext>
            </a:extLst>
          </p:cNvPr>
          <p:cNvSpPr txBox="1"/>
          <p:nvPr/>
        </p:nvSpPr>
        <p:spPr>
          <a:xfrm>
            <a:off x="1605280" y="732878"/>
            <a:ext cx="6482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at Risk</a:t>
            </a:r>
          </a:p>
        </p:txBody>
      </p:sp>
    </p:spTree>
    <p:extLst>
      <p:ext uri="{BB962C8B-B14F-4D97-AF65-F5344CB8AC3E}">
        <p14:creationId xmlns:p14="http://schemas.microsoft.com/office/powerpoint/2010/main" val="3379110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D95AFD-0B7A-7205-FB00-0E0AB60475AD}"/>
              </a:ext>
            </a:extLst>
          </p:cNvPr>
          <p:cNvSpPr txBox="1"/>
          <p:nvPr/>
        </p:nvSpPr>
        <p:spPr>
          <a:xfrm>
            <a:off x="1649700" y="2804130"/>
            <a:ext cx="5208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pets indoors as much as possible and provide plenty of fresh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indoor air clean: close windows and doors, set air conditioning to recirculate, use a HEPA air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activities that worsen air quality: smoking, wood burning, and vacuuming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activities when outdoors</a:t>
            </a:r>
          </a:p>
        </p:txBody>
      </p:sp>
      <p:pic>
        <p:nvPicPr>
          <p:cNvPr id="5" name="Picture 4" descr="A person walking a dog&#10;&#10;Description automatically generated">
            <a:extLst>
              <a:ext uri="{FF2B5EF4-FFF2-40B4-BE49-F238E27FC236}">
                <a16:creationId xmlns:a16="http://schemas.microsoft.com/office/drawing/2014/main" id="{4CA3685E-1843-CC6D-4FF2-F93BCDCC85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520" y="2085558"/>
            <a:ext cx="4114800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7C66AD-FDD5-E275-2545-BC9BEB928DCA}"/>
              </a:ext>
            </a:extLst>
          </p:cNvPr>
          <p:cNvSpPr txBox="1"/>
          <p:nvPr/>
        </p:nvSpPr>
        <p:spPr>
          <a:xfrm>
            <a:off x="1605280" y="732878"/>
            <a:ext cx="6482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your pet from Wildfire smoke</a:t>
            </a:r>
          </a:p>
        </p:txBody>
      </p:sp>
    </p:spTree>
    <p:extLst>
      <p:ext uri="{BB962C8B-B14F-4D97-AF65-F5344CB8AC3E}">
        <p14:creationId xmlns:p14="http://schemas.microsoft.com/office/powerpoint/2010/main" val="1903100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D95AFD-0B7A-7205-FB00-0E0AB60475AD}"/>
              </a:ext>
            </a:extLst>
          </p:cNvPr>
          <p:cNvSpPr txBox="1"/>
          <p:nvPr/>
        </p:nvSpPr>
        <p:spPr>
          <a:xfrm>
            <a:off x="1649700" y="2804130"/>
            <a:ext cx="53302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the signs</a:t>
            </a:r>
          </a:p>
          <a:p>
            <a:r>
              <a:rPr lang="en-US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animals have any of these signs, call your veterinarian: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Coughing, gagging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or watery eyes, nasal discharge, inflammation of mouth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Trouble breathing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Fatigue, disorientation, uneven gait</a:t>
            </a:r>
          </a:p>
        </p:txBody>
      </p:sp>
      <p:pic>
        <p:nvPicPr>
          <p:cNvPr id="3" name="Picture 2" descr="A cat looking out a window&#10;&#10;Description automatically generated">
            <a:extLst>
              <a:ext uri="{FF2B5EF4-FFF2-40B4-BE49-F238E27FC236}">
                <a16:creationId xmlns:a16="http://schemas.microsoft.com/office/drawing/2014/main" id="{F3B11FF6-9471-FBBF-8185-93526F1E97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905" y="0"/>
            <a:ext cx="379009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1FB285-7D4D-9581-5A28-988C266D9827}"/>
              </a:ext>
            </a:extLst>
          </p:cNvPr>
          <p:cNvSpPr txBox="1"/>
          <p:nvPr/>
        </p:nvSpPr>
        <p:spPr>
          <a:xfrm>
            <a:off x="1605280" y="732878"/>
            <a:ext cx="6482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your pet from Wildfire smoke</a:t>
            </a:r>
          </a:p>
        </p:txBody>
      </p:sp>
    </p:spTree>
    <p:extLst>
      <p:ext uri="{BB962C8B-B14F-4D97-AF65-F5344CB8AC3E}">
        <p14:creationId xmlns:p14="http://schemas.microsoft.com/office/powerpoint/2010/main" val="82210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lungs with flowers and insects&#10;&#10;Description automatically generated">
            <a:extLst>
              <a:ext uri="{FF2B5EF4-FFF2-40B4-BE49-F238E27FC236}">
                <a16:creationId xmlns:a16="http://schemas.microsoft.com/office/drawing/2014/main" id="{3F5B0DC7-91A1-099E-1848-AFDE755C02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914400"/>
            <a:ext cx="5029200" cy="502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6ED716-984D-7901-73AE-B3960E76EC03}"/>
              </a:ext>
            </a:extLst>
          </p:cNvPr>
          <p:cNvSpPr txBox="1"/>
          <p:nvPr/>
        </p:nvSpPr>
        <p:spPr>
          <a:xfrm>
            <a:off x="1395072" y="720399"/>
            <a:ext cx="7927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Resources</a:t>
            </a:r>
          </a:p>
          <a:p>
            <a:endParaRPr lang="en-US" sz="4000" b="1" dirty="0">
              <a:solidFill>
                <a:srgbClr val="027D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A39EAD-4D8C-75A7-14B8-F9D856771934}"/>
              </a:ext>
            </a:extLst>
          </p:cNvPr>
          <p:cNvSpPr txBox="1"/>
          <p:nvPr/>
        </p:nvSpPr>
        <p:spPr>
          <a:xfrm>
            <a:off x="1395072" y="1745821"/>
            <a:ext cx="5993700" cy="3948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/>
                </a:solidFill>
              </a:rPr>
              <a:t>Displays at events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3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/>
                </a:solidFill>
              </a:rPr>
              <a:t>Interactive presentations at schools and organizations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3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/>
                </a:solidFill>
              </a:rPr>
              <a:t>Shared with Alberta Airsheds Council and Airsheds for use across Alberta</a:t>
            </a:r>
          </a:p>
        </p:txBody>
      </p:sp>
    </p:spTree>
    <p:extLst>
      <p:ext uri="{BB962C8B-B14F-4D97-AF65-F5344CB8AC3E}">
        <p14:creationId xmlns:p14="http://schemas.microsoft.com/office/powerpoint/2010/main" val="74403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094149-2851-1D97-9110-0133BB0F1E95}"/>
              </a:ext>
            </a:extLst>
          </p:cNvPr>
          <p:cNvSpPr txBox="1"/>
          <p:nvPr/>
        </p:nvSpPr>
        <p:spPr>
          <a:xfrm>
            <a:off x="7559040" y="1183104"/>
            <a:ext cx="4378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air quality and protect your health</a:t>
            </a:r>
          </a:p>
        </p:txBody>
      </p:sp>
    </p:spTree>
    <p:extLst>
      <p:ext uri="{BB962C8B-B14F-4D97-AF65-F5344CB8AC3E}">
        <p14:creationId xmlns:p14="http://schemas.microsoft.com/office/powerpoint/2010/main" val="106147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6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oster with different people and different levels of health&#10;&#10;Description automatically generated with medium confidence">
            <a:extLst>
              <a:ext uri="{FF2B5EF4-FFF2-40B4-BE49-F238E27FC236}">
                <a16:creationId xmlns:a16="http://schemas.microsoft.com/office/drawing/2014/main" id="{06F3AC62-37E4-64B1-8D20-73FC199C21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103" y="643467"/>
            <a:ext cx="4303648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8" descr="A poster of a fire prevention system&#10;&#10;Description automatically generated with medium confidence">
            <a:extLst>
              <a:ext uri="{FF2B5EF4-FFF2-40B4-BE49-F238E27FC236}">
                <a16:creationId xmlns:a16="http://schemas.microsoft.com/office/drawing/2014/main" id="{C7DBA404-72D0-8CC0-7DE9-795ED9E64E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393" y="643467"/>
            <a:ext cx="435935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4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5B0DC7-91A1-099E-1848-AFDE755C0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6ED716-984D-7901-73AE-B3960E76EC03}"/>
              </a:ext>
            </a:extLst>
          </p:cNvPr>
          <p:cNvSpPr txBox="1"/>
          <p:nvPr/>
        </p:nvSpPr>
        <p:spPr>
          <a:xfrm>
            <a:off x="6343650" y="3962400"/>
            <a:ext cx="5505814" cy="16904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Trade Shows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Peace River, Grimshaw</a:t>
            </a:r>
          </a:p>
        </p:txBody>
      </p:sp>
      <p:pic>
        <p:nvPicPr>
          <p:cNvPr id="6" name="Picture 5" descr="A person holding a bucket of items&#10;&#10;Description automatically generated">
            <a:extLst>
              <a:ext uri="{FF2B5EF4-FFF2-40B4-BE49-F238E27FC236}">
                <a16:creationId xmlns:a16="http://schemas.microsoft.com/office/drawing/2014/main" id="{1206B854-FC7B-3A87-A97A-C0B7D20F9B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FCEA7C-4850-E2E5-978D-7E625CD01824}"/>
              </a:ext>
            </a:extLst>
          </p:cNvPr>
          <p:cNvSpPr txBox="1"/>
          <p:nvPr/>
        </p:nvSpPr>
        <p:spPr>
          <a:xfrm>
            <a:off x="711900" y="2318908"/>
            <a:ext cx="565736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800">
              <a:solidFill>
                <a:srgbClr val="027D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800">
              <a:solidFill>
                <a:srgbClr val="027D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>
              <a:solidFill>
                <a:srgbClr val="027D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>
              <a:solidFill>
                <a:srgbClr val="027D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5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6ED716-984D-7901-73AE-B3960E76EC03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Community Visits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9370A5-DE20-84F3-454A-0BF26E183304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Duncan’s First Nation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Little Buffalo First Nation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Woodland Cree First Nation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Manning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Red Earth Creek</a:t>
            </a:r>
          </a:p>
        </p:txBody>
      </p:sp>
      <p:pic>
        <p:nvPicPr>
          <p:cNvPr id="6" name="Picture 5" descr="A person sitting in a chair&#10;&#10;Description automatically generated">
            <a:extLst>
              <a:ext uri="{FF2B5EF4-FFF2-40B4-BE49-F238E27FC236}">
                <a16:creationId xmlns:a16="http://schemas.microsoft.com/office/drawing/2014/main" id="{7428A6A4-A10C-0708-B720-82F899F6AF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646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6ED716-984D-7901-73AE-B3960E76EC03}"/>
              </a:ext>
            </a:extLst>
          </p:cNvPr>
          <p:cNvSpPr txBox="1"/>
          <p:nvPr/>
        </p:nvSpPr>
        <p:spPr>
          <a:xfrm>
            <a:off x="638881" y="4501453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>
                <a:latin typeface="+mj-lt"/>
                <a:ea typeface="+mj-ea"/>
                <a:cs typeface="+mj-cs"/>
              </a:rPr>
              <a:t>School Partnerships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33376-9748-80FD-1B06-77CAD27C6E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689" y="320040"/>
            <a:ext cx="2991118" cy="38953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070399-5FA1-1F6A-41D2-8F3397F588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254496" y="440464"/>
            <a:ext cx="5614416" cy="3654495"/>
          </a:xfrm>
          <a:prstGeom prst="rect">
            <a:avLst/>
          </a:prstGeom>
        </p:spPr>
      </p:pic>
      <p:sp>
        <p:nvSpPr>
          <p:cNvPr id="25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9370A5-DE20-84F3-454A-0BF26E183304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3226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lungs with flowers and insects&#10;&#10;Description automatically generated">
            <a:extLst>
              <a:ext uri="{FF2B5EF4-FFF2-40B4-BE49-F238E27FC236}">
                <a16:creationId xmlns:a16="http://schemas.microsoft.com/office/drawing/2014/main" id="{3F5B0DC7-91A1-099E-1848-AFDE755C02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914400"/>
            <a:ext cx="5029200" cy="502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6ED716-984D-7901-73AE-B3960E76EC03}"/>
              </a:ext>
            </a:extLst>
          </p:cNvPr>
          <p:cNvSpPr txBox="1"/>
          <p:nvPr/>
        </p:nvSpPr>
        <p:spPr>
          <a:xfrm>
            <a:off x="1332010" y="2076234"/>
            <a:ext cx="79276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Slides for New Presentation</a:t>
            </a:r>
          </a:p>
          <a:p>
            <a:endParaRPr lang="en-US" sz="4000" b="1" dirty="0">
              <a:solidFill>
                <a:srgbClr val="027D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8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E1D09D-EF48-BB7F-8132-A03F7B8EDB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880" y="1372463"/>
            <a:ext cx="3822760" cy="38227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C3F9C0-86D6-5F0E-7E18-7DB272FCE8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442" y="2130186"/>
            <a:ext cx="3822760" cy="3822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223BBF-4319-DDA4-D9E6-3332F2E517F7}"/>
              </a:ext>
            </a:extLst>
          </p:cNvPr>
          <p:cNvSpPr txBox="1"/>
          <p:nvPr/>
        </p:nvSpPr>
        <p:spPr>
          <a:xfrm>
            <a:off x="1686560" y="4198620"/>
            <a:ext cx="282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Stay informed. Visit </a:t>
            </a:r>
            <a:r>
              <a:rPr lang="en-US" dirty="0" err="1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prampairshed.ca</a:t>
            </a:r>
            <a:r>
              <a:rPr lang="en-US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info on air quality in your community.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DF3570-0843-58DD-626B-A92351993190}"/>
              </a:ext>
            </a:extLst>
          </p:cNvPr>
          <p:cNvSpPr txBox="1"/>
          <p:nvPr/>
        </p:nvSpPr>
        <p:spPr>
          <a:xfrm>
            <a:off x="6667438" y="4198620"/>
            <a:ext cx="4152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Keep indoor air as clean and cool as possible. Keep windows and doors closed. Close fresh air intakes and set air conditioning to recirculate. Use a high-efficiency (HEPA) air-cleaning filter.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6A8BB-15B6-D174-1663-2462C6116A32}"/>
              </a:ext>
            </a:extLst>
          </p:cNvPr>
          <p:cNvSpPr txBox="1"/>
          <p:nvPr/>
        </p:nvSpPr>
        <p:spPr>
          <a:xfrm>
            <a:off x="1605280" y="732878"/>
            <a:ext cx="6482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27D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your Exposure to Wildfire smoke </a:t>
            </a:r>
          </a:p>
        </p:txBody>
      </p:sp>
    </p:spTree>
    <p:extLst>
      <p:ext uri="{BB962C8B-B14F-4D97-AF65-F5344CB8AC3E}">
        <p14:creationId xmlns:p14="http://schemas.microsoft.com/office/powerpoint/2010/main" val="73661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373</Words>
  <Application>Microsoft Macintosh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Curio Studio</dc:creator>
  <cp:keywords/>
  <dc:description/>
  <cp:lastModifiedBy>Karla Reesor</cp:lastModifiedBy>
  <cp:revision>12</cp:revision>
  <dcterms:created xsi:type="dcterms:W3CDTF">2024-04-22T21:20:34Z</dcterms:created>
  <dcterms:modified xsi:type="dcterms:W3CDTF">2024-05-06T22:30:12Z</dcterms:modified>
  <cp:category/>
</cp:coreProperties>
</file>