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9" r:id="rId7"/>
    <p:sldId id="263" r:id="rId8"/>
    <p:sldId id="257" r:id="rId9"/>
    <p:sldId id="258" r:id="rId10"/>
    <p:sldId id="259" r:id="rId11"/>
    <p:sldId id="260" r:id="rId12"/>
    <p:sldId id="261" r:id="rId13"/>
    <p:sldId id="264" r:id="rId14"/>
    <p:sldId id="265" r:id="rId15"/>
    <p:sldId id="267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6AA0A-7614-4B8D-A79E-5CC9C0E7C533}" v="6" dt="2022-04-14T17:52:48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&amp; Lily" userId="8a24b229-46f8-455c-ba94-553dffcfdbb4" providerId="ADAL" clId="{2A96AA0A-7614-4B8D-A79E-5CC9C0E7C533}"/>
    <pc:docChg chg="undo custSel addSld modSld">
      <pc:chgData name="Michael &amp; Lily" userId="8a24b229-46f8-455c-ba94-553dffcfdbb4" providerId="ADAL" clId="{2A96AA0A-7614-4B8D-A79E-5CC9C0E7C533}" dt="2022-04-14T17:54:25.481" v="601" actId="20577"/>
      <pc:docMkLst>
        <pc:docMk/>
      </pc:docMkLst>
      <pc:sldChg chg="addSp modSp mod">
        <pc:chgData name="Michael &amp; Lily" userId="8a24b229-46f8-455c-ba94-553dffcfdbb4" providerId="ADAL" clId="{2A96AA0A-7614-4B8D-A79E-5CC9C0E7C533}" dt="2022-04-14T17:52:48.296" v="521"/>
        <pc:sldMkLst>
          <pc:docMk/>
          <pc:sldMk cId="1500434080" sldId="256"/>
        </pc:sldMkLst>
        <pc:spChg chg="mod">
          <ac:chgData name="Michael &amp; Lily" userId="8a24b229-46f8-455c-ba94-553dffcfdbb4" providerId="ADAL" clId="{2A96AA0A-7614-4B8D-A79E-5CC9C0E7C533}" dt="2022-04-14T17:52:48.296" v="521"/>
          <ac:spMkLst>
            <pc:docMk/>
            <pc:sldMk cId="1500434080" sldId="256"/>
            <ac:spMk id="2" creationId="{164E84A8-6E24-4DC2-8B3E-450051DBA227}"/>
          </ac:spMkLst>
        </pc:spChg>
        <pc:spChg chg="mod">
          <ac:chgData name="Michael &amp; Lily" userId="8a24b229-46f8-455c-ba94-553dffcfdbb4" providerId="ADAL" clId="{2A96AA0A-7614-4B8D-A79E-5CC9C0E7C533}" dt="2022-04-14T17:51:47.136" v="515" actId="20577"/>
          <ac:spMkLst>
            <pc:docMk/>
            <pc:sldMk cId="1500434080" sldId="256"/>
            <ac:spMk id="3" creationId="{8F6BC793-8555-4F1A-AE50-05CC6E217905}"/>
          </ac:spMkLst>
        </pc:spChg>
        <pc:picChg chg="add mod">
          <ac:chgData name="Michael &amp; Lily" userId="8a24b229-46f8-455c-ba94-553dffcfdbb4" providerId="ADAL" clId="{2A96AA0A-7614-4B8D-A79E-5CC9C0E7C533}" dt="2022-04-14T17:52:40" v="519" actId="1076"/>
          <ac:picMkLst>
            <pc:docMk/>
            <pc:sldMk cId="1500434080" sldId="256"/>
            <ac:picMk id="4" creationId="{D6A62952-7D11-4A38-9B36-F4578F327222}"/>
          </ac:picMkLst>
        </pc:picChg>
      </pc:sldChg>
      <pc:sldChg chg="modSp mod">
        <pc:chgData name="Michael &amp; Lily" userId="8a24b229-46f8-455c-ba94-553dffcfdbb4" providerId="ADAL" clId="{2A96AA0A-7614-4B8D-A79E-5CC9C0E7C533}" dt="2022-04-14T17:54:25.481" v="601" actId="20577"/>
        <pc:sldMkLst>
          <pc:docMk/>
          <pc:sldMk cId="925188191" sldId="261"/>
        </pc:sldMkLst>
        <pc:spChg chg="mod">
          <ac:chgData name="Michael &amp; Lily" userId="8a24b229-46f8-455c-ba94-553dffcfdbb4" providerId="ADAL" clId="{2A96AA0A-7614-4B8D-A79E-5CC9C0E7C533}" dt="2022-04-14T17:54:25.481" v="601" actId="20577"/>
          <ac:spMkLst>
            <pc:docMk/>
            <pc:sldMk cId="925188191" sldId="261"/>
            <ac:spMk id="3" creationId="{DAA669F2-7711-40B7-A7C6-D1107E12A2BA}"/>
          </ac:spMkLst>
        </pc:spChg>
      </pc:sldChg>
      <pc:sldChg chg="addSp delSp modSp mod">
        <pc:chgData name="Michael &amp; Lily" userId="8a24b229-46f8-455c-ba94-553dffcfdbb4" providerId="ADAL" clId="{2A96AA0A-7614-4B8D-A79E-5CC9C0E7C533}" dt="2022-04-14T17:32:40.566" v="62" actId="14100"/>
        <pc:sldMkLst>
          <pc:docMk/>
          <pc:sldMk cId="3111977541" sldId="266"/>
        </pc:sldMkLst>
        <pc:spChg chg="del">
          <ac:chgData name="Michael &amp; Lily" userId="8a24b229-46f8-455c-ba94-553dffcfdbb4" providerId="ADAL" clId="{2A96AA0A-7614-4B8D-A79E-5CC9C0E7C533}" dt="2022-04-14T17:29:44.876" v="33" actId="478"/>
          <ac:spMkLst>
            <pc:docMk/>
            <pc:sldMk cId="3111977541" sldId="266"/>
            <ac:spMk id="3" creationId="{67404021-FF40-416F-95DB-B98B62652841}"/>
          </ac:spMkLst>
        </pc:spChg>
        <pc:picChg chg="add mod">
          <ac:chgData name="Michael &amp; Lily" userId="8a24b229-46f8-455c-ba94-553dffcfdbb4" providerId="ADAL" clId="{2A96AA0A-7614-4B8D-A79E-5CC9C0E7C533}" dt="2022-04-14T17:32:40.566" v="62" actId="14100"/>
          <ac:picMkLst>
            <pc:docMk/>
            <pc:sldMk cId="3111977541" sldId="266"/>
            <ac:picMk id="5" creationId="{FEE6928B-F481-48D5-A5F5-E6EFD81E48C6}"/>
          </ac:picMkLst>
        </pc:picChg>
        <pc:picChg chg="add mod">
          <ac:chgData name="Michael &amp; Lily" userId="8a24b229-46f8-455c-ba94-553dffcfdbb4" providerId="ADAL" clId="{2A96AA0A-7614-4B8D-A79E-5CC9C0E7C533}" dt="2022-04-14T17:32:33.671" v="60" actId="14100"/>
          <ac:picMkLst>
            <pc:docMk/>
            <pc:sldMk cId="3111977541" sldId="266"/>
            <ac:picMk id="7" creationId="{D46CA096-A21A-4CCC-ADB0-8EAD5B3C8294}"/>
          </ac:picMkLst>
        </pc:picChg>
      </pc:sldChg>
      <pc:sldChg chg="addSp delSp modSp mod">
        <pc:chgData name="Michael &amp; Lily" userId="8a24b229-46f8-455c-ba94-553dffcfdbb4" providerId="ADAL" clId="{2A96AA0A-7614-4B8D-A79E-5CC9C0E7C533}" dt="2022-04-14T17:22:53.697" v="32" actId="14100"/>
        <pc:sldMkLst>
          <pc:docMk/>
          <pc:sldMk cId="2950941184" sldId="267"/>
        </pc:sldMkLst>
        <pc:spChg chg="add mod">
          <ac:chgData name="Michael &amp; Lily" userId="8a24b229-46f8-455c-ba94-553dffcfdbb4" providerId="ADAL" clId="{2A96AA0A-7614-4B8D-A79E-5CC9C0E7C533}" dt="2022-04-14T17:22:53.697" v="32" actId="14100"/>
          <ac:spMkLst>
            <pc:docMk/>
            <pc:sldMk cId="2950941184" sldId="267"/>
            <ac:spMk id="15" creationId="{05F887E7-C5AD-448D-89FD-5FD556F4F31B}"/>
          </ac:spMkLst>
        </pc:spChg>
        <pc:picChg chg="add del mod modCrop">
          <ac:chgData name="Michael &amp; Lily" userId="8a24b229-46f8-455c-ba94-553dffcfdbb4" providerId="ADAL" clId="{2A96AA0A-7614-4B8D-A79E-5CC9C0E7C533}" dt="2022-04-14T17:22:08.156" v="21" actId="21"/>
          <ac:picMkLst>
            <pc:docMk/>
            <pc:sldMk cId="2950941184" sldId="267"/>
            <ac:picMk id="10" creationId="{A2A5A904-2A9D-49A4-A4A0-269039C90D31}"/>
          </ac:picMkLst>
        </pc:picChg>
        <pc:picChg chg="add del mod modCrop">
          <ac:chgData name="Michael &amp; Lily" userId="8a24b229-46f8-455c-ba94-553dffcfdbb4" providerId="ADAL" clId="{2A96AA0A-7614-4B8D-A79E-5CC9C0E7C533}" dt="2022-04-14T17:22:08.156" v="21" actId="21"/>
          <ac:picMkLst>
            <pc:docMk/>
            <pc:sldMk cId="2950941184" sldId="267"/>
            <ac:picMk id="12" creationId="{46E57B5F-D938-429E-A256-61E9FA246DDE}"/>
          </ac:picMkLst>
        </pc:picChg>
        <pc:picChg chg="add mod">
          <ac:chgData name="Michael &amp; Lily" userId="8a24b229-46f8-455c-ba94-553dffcfdbb4" providerId="ADAL" clId="{2A96AA0A-7614-4B8D-A79E-5CC9C0E7C533}" dt="2022-04-14T17:22:31.169" v="25" actId="14826"/>
          <ac:picMkLst>
            <pc:docMk/>
            <pc:sldMk cId="2950941184" sldId="267"/>
            <ac:picMk id="13" creationId="{7F53C1C1-10AD-4BDC-8C9B-2ECF93E55E1F}"/>
          </ac:picMkLst>
        </pc:picChg>
        <pc:picChg chg="add del mod">
          <ac:chgData name="Michael &amp; Lily" userId="8a24b229-46f8-455c-ba94-553dffcfdbb4" providerId="ADAL" clId="{2A96AA0A-7614-4B8D-A79E-5CC9C0E7C533}" dt="2022-04-14T17:22:37.444" v="27"/>
          <ac:picMkLst>
            <pc:docMk/>
            <pc:sldMk cId="2950941184" sldId="267"/>
            <ac:picMk id="14" creationId="{5C558B30-F856-4181-ACDB-AD290ADC5021}"/>
          </ac:picMkLst>
        </pc:picChg>
      </pc:sldChg>
      <pc:sldChg chg="modSp new mod">
        <pc:chgData name="Michael &amp; Lily" userId="8a24b229-46f8-455c-ba94-553dffcfdbb4" providerId="ADAL" clId="{2A96AA0A-7614-4B8D-A79E-5CC9C0E7C533}" dt="2022-04-14T17:48:01.872" v="468" actId="20577"/>
        <pc:sldMkLst>
          <pc:docMk/>
          <pc:sldMk cId="2513154107" sldId="268"/>
        </pc:sldMkLst>
        <pc:spChg chg="mod">
          <ac:chgData name="Michael &amp; Lily" userId="8a24b229-46f8-455c-ba94-553dffcfdbb4" providerId="ADAL" clId="{2A96AA0A-7614-4B8D-A79E-5CC9C0E7C533}" dt="2022-04-14T17:48:01.872" v="468" actId="20577"/>
          <ac:spMkLst>
            <pc:docMk/>
            <pc:sldMk cId="2513154107" sldId="268"/>
            <ac:spMk id="2" creationId="{4D529FED-8E93-4319-9E9E-68319157161A}"/>
          </ac:spMkLst>
        </pc:spChg>
      </pc:sldChg>
      <pc:sldChg chg="modSp new mod">
        <pc:chgData name="Michael &amp; Lily" userId="8a24b229-46f8-455c-ba94-553dffcfdbb4" providerId="ADAL" clId="{2A96AA0A-7614-4B8D-A79E-5CC9C0E7C533}" dt="2022-04-14T17:53:43.878" v="598" actId="20577"/>
        <pc:sldMkLst>
          <pc:docMk/>
          <pc:sldMk cId="2338159236" sldId="269"/>
        </pc:sldMkLst>
        <pc:spChg chg="mod">
          <ac:chgData name="Michael &amp; Lily" userId="8a24b229-46f8-455c-ba94-553dffcfdbb4" providerId="ADAL" clId="{2A96AA0A-7614-4B8D-A79E-5CC9C0E7C533}" dt="2022-04-14T17:53:21.037" v="556" actId="20577"/>
          <ac:spMkLst>
            <pc:docMk/>
            <pc:sldMk cId="2338159236" sldId="269"/>
            <ac:spMk id="2" creationId="{895065ED-C6CD-49A0-8EC3-5322D70CE6B3}"/>
          </ac:spMkLst>
        </pc:spChg>
        <pc:spChg chg="mod">
          <ac:chgData name="Michael &amp; Lily" userId="8a24b229-46f8-455c-ba94-553dffcfdbb4" providerId="ADAL" clId="{2A96AA0A-7614-4B8D-A79E-5CC9C0E7C533}" dt="2022-04-14T17:53:43.878" v="598" actId="20577"/>
          <ac:spMkLst>
            <pc:docMk/>
            <pc:sldMk cId="2338159236" sldId="269"/>
            <ac:spMk id="3" creationId="{A4706D35-C9DF-4572-BDCA-FFDAE75785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470C-31CA-4020-93D9-02056736B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21A31-BDAD-4516-8B34-5C6363296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57F7-EC30-4B4A-9758-CE41AF61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0F95-D77D-42F3-8215-275BA2B9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7E932-4885-40EC-92A4-2245E7260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450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EBB9-6F2E-4649-A34D-A0509B4F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4AB40-7A12-4EC4-A927-C29A04E51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5456C-4052-4160-9556-5480AD50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37BEF-9F9F-44B5-805E-3444E113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F9879-3E3C-45B2-B130-24AA2A68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0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C6A416-9CAC-4067-93F1-DC0B8EDC1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C478A-5EEA-4C94-8E15-C1FFC9E00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AC11-3800-4DED-B837-50B34CB6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1220-83A7-415B-BC37-2457FDA9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060BD-5DD7-4939-B3E9-9B5B332C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9C95E-45CD-46AF-A45A-404EE97A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08A16-4ED7-4D1D-8814-1B75153B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0B73C-34DB-4C34-A328-9E28F19C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9408D-8D4C-45E7-B7E5-55C5E94E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A9DBB-AED9-4200-84F2-1FE32790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4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3BCE-B16E-473F-963E-AC0E5A84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9ACF5-450C-4750-8877-4B79CBC6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C0546-A0B1-41F3-AA49-03448F9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17EBC-F133-42A1-9BBA-E605DD13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6361-8B1A-448A-922F-D5E7B7EDF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48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ACAE-7F5A-4F32-A87B-BA0F4A94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07C2-7B3D-4304-965F-A39AAAF31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AA581-ECA4-414A-92AB-623A83ECE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215C3-18AF-4BA2-8248-682AC8D3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853BD-E019-435C-8BB1-5BD0741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0D43-6C2D-4D3B-9B4D-E06F3DF0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32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EC40-CD43-444E-BF22-28410147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60D9D-38C7-4322-88B5-D3E23BAD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CD75A-A01B-4886-AA05-F79B443A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B4468-7DA0-439E-BA3C-3AB663C3A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ED9A5-45F1-4DD1-A9BD-DB21ADE6F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15D76-9986-46FE-AF47-80CD639E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486E3-6665-4046-AEEA-CCD3A028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D6899-F823-42BC-97BC-4B14042A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27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4F17-79DB-43CF-9B97-38F3F51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1B3F2B-105D-4766-A8B4-3EC1BD9E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4B604-819B-4ED1-909F-BD0F5C05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1061-5EE8-4000-9550-D0B1FFE0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86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CC424-041B-480D-9621-F6E24C3A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20C4F-80D2-4AC4-A519-65486F2F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29E5F-C3E9-4866-B1D9-F806EC58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35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70BF-72CC-46E9-9988-E714396B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76397-3770-4FA9-8132-C1F9B1E3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0569E-9FFB-4FF5-B293-E589AD882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1229A-AB7C-467A-BF5B-C683622EA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B3D21-9DE9-4FD5-B4B9-587C2374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1F451-D89D-48D9-87EF-189ABC96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15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F8DA-B7B8-498E-85BA-865DA581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10FE17-9B7E-4180-ACFA-F1669ACBD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394DF-8782-484C-A82D-39925E078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1A7C2-8091-474C-BBC8-3A9A7C70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34860-9A71-49DD-A467-0800F436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71BD2-07FE-4F58-BCF1-88BC0D7C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DE8EF-DBD8-4A04-8063-0CD9A651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19859-C8EB-45FB-A76A-A275BBE29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9743E-F34F-4E76-850F-023206B2A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689A-8BA4-4FD8-98DB-9AF3D8EF7277}" type="datetimeFigureOut">
              <a:rPr lang="en-CA" smtClean="0"/>
              <a:t>2022-04-14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391D-BD2B-416D-B19C-C4E105F01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0ED92-3330-4357-86DE-4A3901D00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1C08-1E50-4CEF-BF8B-5A683C4A3A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6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84A8-6E24-4DC2-8B3E-450051DBA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Working 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BC793-8555-4F1A-AE50-05CC6E217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April 14, 2022 Meeting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6A62952-7D11-4A38-9B36-F4578F327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149955"/>
            <a:ext cx="4457700" cy="1758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43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5B52D6-B125-49D1-A253-A0005BE8E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b="1" dirty="0"/>
              <a:t>3.0  New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AB8CE6-E3A5-481A-B357-72FAFA4709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36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F05F-EB1F-4B62-873E-DB545799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3.1  Project: 2021 Annual Data Review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D4CD6-0154-4195-972E-A778C04E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61" y="2140026"/>
            <a:ext cx="5618026" cy="26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22149-6EDD-474A-9F81-36D8E8E0C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988"/>
          <a:stretch/>
        </p:blipFill>
        <p:spPr>
          <a:xfrm>
            <a:off x="6290629" y="2140026"/>
            <a:ext cx="5573784" cy="26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18256C-76A9-4F67-BB30-28B352C26A33}"/>
              </a:ext>
            </a:extLst>
          </p:cNvPr>
          <p:cNvSpPr txBox="1"/>
          <p:nvPr/>
        </p:nvSpPr>
        <p:spPr>
          <a:xfrm>
            <a:off x="326061" y="1546025"/>
            <a:ext cx="55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from Reno 2021 Data Set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BEC06-EB5C-4022-A790-863D92EB8B96}"/>
              </a:ext>
            </a:extLst>
          </p:cNvPr>
          <p:cNvSpPr/>
          <p:nvPr/>
        </p:nvSpPr>
        <p:spPr>
          <a:xfrm>
            <a:off x="418641" y="2577947"/>
            <a:ext cx="3933022" cy="5183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222398-1C31-4068-A1BD-819B3909D9A6}"/>
              </a:ext>
            </a:extLst>
          </p:cNvPr>
          <p:cNvSpPr/>
          <p:nvPr/>
        </p:nvSpPr>
        <p:spPr>
          <a:xfrm>
            <a:off x="6301646" y="2577947"/>
            <a:ext cx="2016089" cy="51831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39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60EF5-7D36-41BD-AE2C-AC187CA61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5" y="1103063"/>
            <a:ext cx="5792634" cy="4651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343BD-2B06-41C6-81DB-9845DB856A66}"/>
              </a:ext>
            </a:extLst>
          </p:cNvPr>
          <p:cNvSpPr txBox="1"/>
          <p:nvPr/>
        </p:nvSpPr>
        <p:spPr>
          <a:xfrm>
            <a:off x="680365" y="488406"/>
            <a:ext cx="556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from 986c 2021 Data 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B024B0-2A7A-47CE-9AB1-9DAEB21BC765}"/>
              </a:ext>
            </a:extLst>
          </p:cNvPr>
          <p:cNvSpPr/>
          <p:nvPr/>
        </p:nvSpPr>
        <p:spPr>
          <a:xfrm>
            <a:off x="724433" y="1152525"/>
            <a:ext cx="4585697" cy="409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53C1C1-10AD-4BDC-8C9B-2ECF93E55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54914" y="1105965"/>
            <a:ext cx="4968671" cy="2103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F887E7-C5AD-448D-89FD-5FD556F4F31B}"/>
              </a:ext>
            </a:extLst>
          </p:cNvPr>
          <p:cNvSpPr/>
          <p:nvPr/>
        </p:nvSpPr>
        <p:spPr>
          <a:xfrm>
            <a:off x="6829425" y="1152525"/>
            <a:ext cx="4682209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94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B409-EF82-4DBE-8B99-53F5CDFC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3.2  Project: Quality Assurance Plan Audit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6928B-F481-48D5-A5F5-E6EFD81E4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4255" y="1549058"/>
            <a:ext cx="3790042" cy="49438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CA096-A21A-4CCC-ADB0-8EAD5B3C8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2898" y="1562100"/>
            <a:ext cx="3790042" cy="49307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97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29FED-8E93-4319-9E9E-68319157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/>
          <a:lstStyle/>
          <a:p>
            <a:r>
              <a:rPr lang="en-CA" dirty="0"/>
              <a:t>3.3  </a:t>
            </a:r>
            <a:r>
              <a:rPr lang="en-US" dirty="0"/>
              <a:t>Project: Network Assessment - Phase One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4A5A-95C2-4DB1-8D73-DA6CBC72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15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2CAD4-5FCF-45E4-B83E-BAABEF31A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CA" b="1" dirty="0"/>
              <a:t>2.0  Standing Business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A09172-452C-4FD9-A9DF-1ADC18AC7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19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65ED-C6CD-49A0-8EC3-5322D70C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2.1  Administration and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6D35-C9DF-4572-BDCA-FFDAE7578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OSM Planning Process for 2022-23</a:t>
            </a:r>
          </a:p>
        </p:txBody>
      </p:sp>
    </p:spTree>
    <p:extLst>
      <p:ext uri="{BB962C8B-B14F-4D97-AF65-F5344CB8AC3E}">
        <p14:creationId xmlns:p14="http://schemas.microsoft.com/office/powerpoint/2010/main" val="2338159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01FF-0835-4D18-8966-88696ECA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2.2  Continuous Monitoring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E24A8-546B-468B-AD40-0BB08024E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Review Dashboard Reports</a:t>
            </a:r>
          </a:p>
        </p:txBody>
      </p:sp>
    </p:spTree>
    <p:extLst>
      <p:ext uri="{BB962C8B-B14F-4D97-AF65-F5344CB8AC3E}">
        <p14:creationId xmlns:p14="http://schemas.microsoft.com/office/powerpoint/2010/main" val="203900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02063C2-9CF8-4285-9424-8FAD8FC53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3" y="91440"/>
            <a:ext cx="10316094" cy="667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834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2C9DFB2-4D66-4933-96C5-F7D25740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" y="91440"/>
            <a:ext cx="10316095" cy="667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428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440C65F-56F0-4E9E-8AE5-36627D4B7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" y="91440"/>
            <a:ext cx="10316095" cy="667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052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80D9EDDE-7D32-465D-BF89-78C38E4FF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2" y="91440"/>
            <a:ext cx="10316095" cy="6675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571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DBA8-A210-4B57-886E-DFE41DBE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69F2-7711-40B7-A7C6-D1107E12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Reno Deployment</a:t>
            </a:r>
          </a:p>
          <a:p>
            <a:pPr lvl="1"/>
            <a:r>
              <a:rPr lang="en-CA" dirty="0"/>
              <a:t>Licence of Occupation nearly complete – </a:t>
            </a:r>
            <a:r>
              <a:rPr lang="en-CA" i="1" dirty="0"/>
              <a:t>final review</a:t>
            </a:r>
          </a:p>
          <a:p>
            <a:pPr lvl="1"/>
            <a:r>
              <a:rPr lang="en-CA" dirty="0"/>
              <a:t>Site preparation scope defined and agreed to by landowner</a:t>
            </a:r>
          </a:p>
          <a:p>
            <a:pPr lvl="1"/>
            <a:r>
              <a:rPr lang="en-CA" dirty="0"/>
              <a:t>ATCO Proposal for power upgrade received </a:t>
            </a:r>
          </a:p>
          <a:p>
            <a:pPr lvl="1"/>
            <a:r>
              <a:rPr lang="en-CA" dirty="0"/>
              <a:t>Anticipating early- to mid-May site preparation completion with station operational in late May</a:t>
            </a:r>
          </a:p>
        </p:txBody>
      </p:sp>
    </p:spTree>
    <p:extLst>
      <p:ext uri="{BB962C8B-B14F-4D97-AF65-F5344CB8AC3E}">
        <p14:creationId xmlns:p14="http://schemas.microsoft.com/office/powerpoint/2010/main" val="925188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ED68E86AC3240A9CB39AE4C346BEE" ma:contentTypeVersion="7" ma:contentTypeDescription="Create a new document." ma:contentTypeScope="" ma:versionID="f70b3bf77d300f49c3278bda0efc5c9f">
  <xsd:schema xmlns:xsd="http://www.w3.org/2001/XMLSchema" xmlns:xs="http://www.w3.org/2001/XMLSchema" xmlns:p="http://schemas.microsoft.com/office/2006/metadata/properties" xmlns:ns3="3789b104-14cd-4235-b81e-36aa6b5714c8" xmlns:ns4="54b6e011-c0a1-4956-8501-4e3e5a0ab37d" targetNamespace="http://schemas.microsoft.com/office/2006/metadata/properties" ma:root="true" ma:fieldsID="f211eaa658fc3bef47219bcbf7cb8b8b" ns3:_="" ns4:_="">
    <xsd:import namespace="3789b104-14cd-4235-b81e-36aa6b5714c8"/>
    <xsd:import namespace="54b6e011-c0a1-4956-8501-4e3e5a0ab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104-14cd-4235-b81e-36aa6b571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6e011-c0a1-4956-8501-4e3e5a0ab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6E791-3746-4DBB-9FA3-2323BF990E4B}">
  <ds:schemaRefs>
    <ds:schemaRef ds:uri="54b6e011-c0a1-4956-8501-4e3e5a0ab37d"/>
    <ds:schemaRef ds:uri="3789b104-14cd-4235-b81e-36aa6b5714c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8EAF92-3763-4673-94A2-FBD21D4236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26FC64-A870-4DD2-8C6C-4270F10773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b104-14cd-4235-b81e-36aa6b5714c8"/>
    <ds:schemaRef ds:uri="54b6e011-c0a1-4956-8501-4e3e5a0ab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102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Technical Working Group</vt:lpstr>
      <vt:lpstr>2.0  Standing Business</vt:lpstr>
      <vt:lpstr>2.1  Administration and Planning</vt:lpstr>
      <vt:lpstr>2.2  Continuous Monitoring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3.0  New Business</vt:lpstr>
      <vt:lpstr>3.1  Project: 2021 Annual Data Review</vt:lpstr>
      <vt:lpstr>PowerPoint Presentation</vt:lpstr>
      <vt:lpstr>3.2  Project: Quality Assurance Plan Audit</vt:lpstr>
      <vt:lpstr>3.3  Project: Network Assessment - Phase 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&amp; Lily</dc:creator>
  <cp:lastModifiedBy>Michael &amp; Lily</cp:lastModifiedBy>
  <cp:revision>1</cp:revision>
  <dcterms:created xsi:type="dcterms:W3CDTF">2022-04-14T15:45:55Z</dcterms:created>
  <dcterms:modified xsi:type="dcterms:W3CDTF">2022-04-14T17:55:48Z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0x0101009D3ED68E86AC3240A9CB39AE4C346BEE</vt:lpwstr>
  </property>
</Properties>
</file>