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2" r:id="rId7"/>
    <p:sldId id="264" r:id="rId8"/>
    <p:sldId id="257" r:id="rId9"/>
    <p:sldId id="259" r:id="rId10"/>
    <p:sldId id="260" r:id="rId11"/>
    <p:sldId id="261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y Lin" userId="8b19554a8cebcc54" providerId="LiveId" clId="{5505C3F4-6F24-4A0E-B613-42C9A7D1C09D}"/>
    <pc:docChg chg="modSld">
      <pc:chgData name="Lily Lin" userId="8b19554a8cebcc54" providerId="LiveId" clId="{5505C3F4-6F24-4A0E-B613-42C9A7D1C09D}" dt="2020-07-16T16:17:49.068" v="3" actId="6549"/>
      <pc:docMkLst>
        <pc:docMk/>
      </pc:docMkLst>
      <pc:sldChg chg="modSp mod">
        <pc:chgData name="Lily Lin" userId="8b19554a8cebcc54" providerId="LiveId" clId="{5505C3F4-6F24-4A0E-B613-42C9A7D1C09D}" dt="2020-07-16T16:17:49.068" v="3" actId="6549"/>
        <pc:sldMkLst>
          <pc:docMk/>
          <pc:sldMk cId="1039302000" sldId="256"/>
        </pc:sldMkLst>
        <pc:spChg chg="mod">
          <ac:chgData name="Lily Lin" userId="8b19554a8cebcc54" providerId="LiveId" clId="{5505C3F4-6F24-4A0E-B613-42C9A7D1C09D}" dt="2020-07-16T16:17:49.068" v="3" actId="6549"/>
          <ac:spMkLst>
            <pc:docMk/>
            <pc:sldMk cId="1039302000" sldId="256"/>
            <ac:spMk id="3" creationId="{794E92C5-AF6A-4C28-B1C8-575FE689CBE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D225-3C4A-496B-AD7A-0E0CD27E2E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54636-0B5C-45B7-9EF1-7D71848F9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E22F9-1B2A-4261-A4AF-7B4C3C2F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146C3-09EE-47B7-9DB6-843AB884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A3696-E35A-4EAF-AB39-73756B01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784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D35D-8109-4776-A133-69CE4B62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6E0C67-D235-48F8-B2F9-01F03CD77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4A056-ABDC-4524-AF2E-2EEEF793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34AD-03ED-44AF-B97B-A7FAD363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0C412-EE1E-454A-AEA7-963B7E49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203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CE392E-862B-4872-8032-3A4EC189A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13A25-BCC9-4BA8-BA49-C2BFBBDF5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41452-94C6-4DEE-82DB-94A17EFB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31D95-78CA-454F-8EF0-29AF4184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06B70-5F0B-42DD-9CD1-2E92597B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79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4AEA-66AC-466F-B167-EA47AB7B2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D8EF2-1EFE-404D-B74A-57DCF03E2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966D7-3310-4684-AE77-183D64B15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A8D75-DA18-4637-B509-BF1DEC67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57809-2EFC-4D20-9278-95F479E8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79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AC96-476F-493A-950E-7F95B0585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48987-3595-4D5F-AD16-D66EB860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735F1-63A8-4BA8-85F0-D7810286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63790-B473-4279-BC0B-6F596A274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CF0D1-E7FF-48CF-99C1-B459EB09C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587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E573-62BF-4A28-9FF7-7C7BBF8B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FF4B5-6E0F-4AC3-9344-B2A50DF5B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0C241-3539-4693-9E54-F8C98B181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4298C-E130-4391-887E-433C52056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47148-FF24-48F1-8CC4-689CA6DC3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2D27-E852-4ECB-A19E-9B0AA554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1264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EFD9-10AD-4E51-A73D-7171A7105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2901C-0416-4F6A-B471-4B50CF843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6279C-B32D-4A1A-B6BB-F225CF4670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FBFAD-557C-4E79-B581-148F73CABA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500F5B-36B5-42C6-9BD7-B70864271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C8707-1EAF-4975-9315-266DE1762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0DD9F5-1892-4A7F-9509-C21179F9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A8F630-D515-4502-9672-328C0579B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828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CF1D-6A6E-443C-8E47-C156801CE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0CCF23-44C8-4A5E-9BEA-C2C4DF905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65EE9-27BE-4651-9F6D-4B07EDCF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CE369C-A469-4850-AF25-E6612D35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247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13F32-D4B8-401A-BAA4-C56E137C4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45D16-0373-494E-A29A-EA3C5256D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B3DA5-E4A4-4296-A1BA-8814C9B7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660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B2A9-D4AA-4664-A13A-2D9FE9BD5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5017D-8914-47CB-8A64-D7C6F3383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B3A4C-92F0-43E0-91EF-57C8FCBE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E78FE-7569-4488-BF9E-1B543853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8E9C4-EE77-4CD2-A3E6-801C80DD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A420F-DB07-4659-BDEF-0DAD468D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AFFF-3B39-4843-BE30-864D5809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1E4190-046C-42B3-B9DD-F9F3B3FC0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4DF74-D48A-4E5E-8F8F-7C3E9EC50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F52E3-A9C6-4990-B6AF-8B7639D66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D9CB7-E204-4EAF-8E7B-86A92F64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2A7501-61AD-46AF-A86D-71A4F1800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149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01C20-91B7-4FBC-9D9B-9CDEAFBD2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FF48-A657-43BA-8FD0-56EA43D1A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F7123-9F28-483D-B077-FC716E2AFD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087D-88BA-431E-AF89-F40988F0E108}" type="datetimeFigureOut">
              <a:rPr lang="en-CA" smtClean="0"/>
              <a:t>2020-07-16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0886A-9F36-42D2-B4E8-BB9C565A6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B3094-547E-49AE-BE8F-E2283E97D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D12FD-4F57-4C72-806C-092BAEC10F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909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9F13-E267-4F3D-B414-34E28F1C25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2018-2019: Annual Data Review Highlights</a:t>
            </a:r>
            <a:endParaRPr lang="en-C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E92C5-AF6A-4C28-B1C8-575FE689CB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PRAMP Board of Directors Meeting</a:t>
            </a:r>
          </a:p>
          <a:p>
            <a:r>
              <a:rPr lang="en-US"/>
              <a:t>July </a:t>
            </a:r>
            <a:r>
              <a:rPr lang="en-US" dirty="0"/>
              <a:t>16, 2020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3930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FD1F69-2CB8-4D96-986C-D641AD0F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570" y="0"/>
            <a:ext cx="87988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20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992-6F11-496D-AEC6-7FB5EDE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b="1" dirty="0"/>
              <a:t>Sulphur Dioxide:</a:t>
            </a:r>
            <a:r>
              <a:rPr lang="en-US" dirty="0"/>
              <a:t> 2019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2876-4820-4BCC-9373-6DDDB58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All locations: Concentrations remain low.</a:t>
            </a:r>
          </a:p>
          <a:p>
            <a:r>
              <a:rPr lang="en-US" dirty="0"/>
              <a:t>1-hour Ambient Air Quality Objective:  172 ppb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DE23B-7BFD-4809-B8AD-F20DA57DD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91" y="1871170"/>
            <a:ext cx="5852159" cy="1549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42FE9-D738-4A9E-AD9F-9F1EC98CA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63" y="254396"/>
            <a:ext cx="5852160" cy="15469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90254-4AD2-408D-8AB3-3CE7CE1E7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94" y="3489938"/>
            <a:ext cx="5796897" cy="1532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3B4EA-FBE5-4C4E-8923-C53D5D996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63" y="5115203"/>
            <a:ext cx="5775160" cy="152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1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992-6F11-496D-AEC6-7FB5EDE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/>
          </a:bodyPr>
          <a:lstStyle/>
          <a:p>
            <a:r>
              <a:rPr lang="en-US" b="1" dirty="0"/>
              <a:t>Total Reduced Sulphur Compounds:</a:t>
            </a:r>
            <a:r>
              <a:rPr lang="en-US" dirty="0"/>
              <a:t> Historical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2876-4820-4BCC-9373-6DDDB58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dirty="0"/>
              <a:t>Concentrations remain low relative to historical measurements</a:t>
            </a:r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C7A0F-2056-42A0-A271-6394ECC56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7" y="304135"/>
            <a:ext cx="5056332" cy="62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19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992-6F11-496D-AEC6-7FB5EDE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b="1" dirty="0"/>
              <a:t>Total Reduced </a:t>
            </a:r>
            <a:r>
              <a:rPr lang="en-US" b="1" dirty="0" err="1"/>
              <a:t>Sulphurs</a:t>
            </a:r>
            <a:r>
              <a:rPr lang="en-US" b="1" dirty="0"/>
              <a:t>:</a:t>
            </a:r>
            <a:r>
              <a:rPr lang="en-US" dirty="0"/>
              <a:t> 2019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2876-4820-4BCC-9373-6DDDB58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986, 842, Reno:  The slight increase in maximum concentrations that started in about May, decreased by the end of 2019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DE23B-7BFD-4809-B8AD-F20DA57DD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6691" y="1867124"/>
            <a:ext cx="5852159" cy="1557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42FE9-D738-4A9E-AD9F-9F1EC98CA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63" y="252351"/>
            <a:ext cx="5852160" cy="1551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90254-4AD2-408D-8AB3-3CE7CE1E7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294" y="3489311"/>
            <a:ext cx="5796897" cy="1533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3B4EA-FBE5-4C4E-8923-C53D5D996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163" y="5109915"/>
            <a:ext cx="5775160" cy="153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90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992-6F11-496D-AEC6-7FB5EDE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b="1" dirty="0"/>
              <a:t>Methane:</a:t>
            </a:r>
            <a:r>
              <a:rPr lang="en-US" dirty="0"/>
              <a:t> Historical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2876-4820-4BCC-9373-6DDDB58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dirty="0"/>
              <a:t>Concentrations remain low relative to historical measurements</a:t>
            </a:r>
          </a:p>
          <a:p>
            <a:r>
              <a:rPr lang="en-US" dirty="0"/>
              <a:t>Notes</a:t>
            </a:r>
          </a:p>
          <a:p>
            <a:pPr lvl="1"/>
            <a:r>
              <a:rPr lang="en-US" dirty="0"/>
              <a:t>Elevated readings in February 2019 at Reno </a:t>
            </a:r>
          </a:p>
          <a:p>
            <a:pPr lvl="1"/>
            <a:r>
              <a:rPr lang="en-US" dirty="0"/>
              <a:t>Change in concentrations at 986 after move</a:t>
            </a:r>
          </a:p>
          <a:p>
            <a:pPr lvl="1"/>
            <a:r>
              <a:rPr lang="en-US" dirty="0"/>
              <a:t>Very low concentrations at Cadotte Lake relative to the other stations in the network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C7A0F-2056-42A0-A271-6394ECC56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47" y="198565"/>
            <a:ext cx="5056333" cy="64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5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992-6F11-496D-AEC6-7FB5EDE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b="1" dirty="0"/>
              <a:t>Methane:</a:t>
            </a:r>
            <a:r>
              <a:rPr lang="en-US" dirty="0"/>
              <a:t> 2019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2876-4820-4BCC-9373-6DDDB58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986:  Drop in concentrations after move (August 2019).  New site is more open; nothing impeding air flow.  </a:t>
            </a:r>
            <a:r>
              <a:rPr lang="en-US"/>
              <a:t>No cows.</a:t>
            </a:r>
            <a:endParaRPr lang="en-US" dirty="0"/>
          </a:p>
          <a:p>
            <a:r>
              <a:rPr lang="en-US" dirty="0"/>
              <a:t>842: Remains consistently low.</a:t>
            </a:r>
          </a:p>
          <a:p>
            <a:r>
              <a:rPr lang="en-US" dirty="0"/>
              <a:t>Reno: Elevated concentrations in February 2019 at Reno may be related to rapid temperature drop</a:t>
            </a:r>
          </a:p>
          <a:p>
            <a:r>
              <a:rPr lang="en-US" dirty="0"/>
              <a:t>Cadotte Lake: Consistently low.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DE23B-7BFD-4809-B8AD-F20DA57DD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63" y="1891198"/>
            <a:ext cx="5852160" cy="15111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42FE9-D738-4A9E-AD9F-9F1EC98C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63" y="251552"/>
            <a:ext cx="5852160" cy="15526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90254-4AD2-408D-8AB3-3CE7CE1E7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63" y="3489311"/>
            <a:ext cx="5852160" cy="15336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3B4EA-FBE5-4C4E-8923-C53D5D9968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663" y="5109915"/>
            <a:ext cx="5852160" cy="15372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A13EFF-A2EA-441A-A889-BF8665FD69F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22198" y="313654"/>
            <a:ext cx="683604" cy="683604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2323AA0-5CB6-4771-BA95-057E6F16EFF6}"/>
              </a:ext>
            </a:extLst>
          </p:cNvPr>
          <p:cNvCxnSpPr>
            <a:cxnSpLocks/>
          </p:cNvCxnSpPr>
          <p:nvPr/>
        </p:nvCxnSpPr>
        <p:spPr>
          <a:xfrm flipH="1">
            <a:off x="3802604" y="887767"/>
            <a:ext cx="361023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63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992-6F11-496D-AEC6-7FB5EDE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Non-Methane Hydrocarbons:</a:t>
            </a:r>
            <a:r>
              <a:rPr lang="en-US" dirty="0"/>
              <a:t> Historical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2876-4820-4BCC-9373-6DDDB58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351338"/>
          </a:xfrm>
        </p:spPr>
        <p:txBody>
          <a:bodyPr/>
          <a:lstStyle/>
          <a:p>
            <a:r>
              <a:rPr lang="en-US" dirty="0"/>
              <a:t>Concentrations remain low relative to historical measurements</a:t>
            </a:r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C7A0F-2056-42A0-A271-6394ECC568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447" y="304135"/>
            <a:ext cx="5056333" cy="62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38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8992-6F11-496D-AEC6-7FB5EDEDA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257800" cy="1325563"/>
          </a:xfrm>
        </p:spPr>
        <p:txBody>
          <a:bodyPr/>
          <a:lstStyle/>
          <a:p>
            <a:r>
              <a:rPr lang="en-US" b="1" dirty="0"/>
              <a:t>Non-Methane Hydrocarbons:</a:t>
            </a:r>
            <a:r>
              <a:rPr lang="en-US" dirty="0"/>
              <a:t> 2019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2876-4820-4BCC-9373-6DDDB5802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5"/>
            <a:ext cx="5257800" cy="4989466"/>
          </a:xfrm>
        </p:spPr>
        <p:txBody>
          <a:bodyPr>
            <a:normAutofit/>
          </a:bodyPr>
          <a:lstStyle/>
          <a:p>
            <a:r>
              <a:rPr lang="en-US" dirty="0"/>
              <a:t>986, 842, Reno:  Region-wide spikes in May 2019 coincide with </a:t>
            </a:r>
            <a:r>
              <a:rPr lang="en-US" dirty="0" err="1"/>
              <a:t>Chuckegg</a:t>
            </a:r>
            <a:r>
              <a:rPr lang="en-US" dirty="0"/>
              <a:t> Creek Wildfire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Cadotte Lake: intermittent spikes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CDE23B-7BFD-4809-B8AD-F20DA57DD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63" y="1871380"/>
            <a:ext cx="5852160" cy="1549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A42FE9-D738-4A9E-AD9F-9F1EC98CA3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63" y="252502"/>
            <a:ext cx="5852160" cy="15507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190254-4AD2-408D-8AB3-3CE7CE1E7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63" y="3489310"/>
            <a:ext cx="5852160" cy="15479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73B4EA-FBE5-4C4E-8923-C53D5D996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62" y="5105347"/>
            <a:ext cx="5852160" cy="1547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5D934-6877-4F3A-9DAF-7A2C22711E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838" y="3127389"/>
            <a:ext cx="3786494" cy="290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4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4FA9-FA77-47C6-8908-8127F8F0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Notes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A81F0-9311-4377-965E-D4B14192D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complaints data.  Commencing formal data request.</a:t>
            </a:r>
          </a:p>
          <a:p>
            <a:r>
              <a:rPr lang="en-CA" dirty="0"/>
              <a:t>Canisters </a:t>
            </a:r>
          </a:p>
          <a:p>
            <a:pPr lvl="1"/>
            <a:r>
              <a:rPr lang="en-CA" dirty="0"/>
              <a:t>2018: 3 NMHC Collected</a:t>
            </a:r>
          </a:p>
          <a:p>
            <a:pPr lvl="1"/>
            <a:r>
              <a:rPr lang="en-CA" dirty="0"/>
              <a:t>2019: 9 NMHC Collected</a:t>
            </a:r>
          </a:p>
          <a:p>
            <a:r>
              <a:rPr lang="en-CA" dirty="0"/>
              <a:t>Consolidated facilities map</a:t>
            </a:r>
          </a:p>
        </p:txBody>
      </p:sp>
    </p:spTree>
    <p:extLst>
      <p:ext uri="{BB962C8B-B14F-4D97-AF65-F5344CB8AC3E}">
        <p14:creationId xmlns:p14="http://schemas.microsoft.com/office/powerpoint/2010/main" val="4023955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3ED68E86AC3240A9CB39AE4C346BEE" ma:contentTypeVersion="7" ma:contentTypeDescription="Create a new document." ma:contentTypeScope="" ma:versionID="f70b3bf77d300f49c3278bda0efc5c9f">
  <xsd:schema xmlns:xsd="http://www.w3.org/2001/XMLSchema" xmlns:xs="http://www.w3.org/2001/XMLSchema" xmlns:p="http://schemas.microsoft.com/office/2006/metadata/properties" xmlns:ns3="3789b104-14cd-4235-b81e-36aa6b5714c8" xmlns:ns4="54b6e011-c0a1-4956-8501-4e3e5a0ab37d" targetNamespace="http://schemas.microsoft.com/office/2006/metadata/properties" ma:root="true" ma:fieldsID="f211eaa658fc3bef47219bcbf7cb8b8b" ns3:_="" ns4:_="">
    <xsd:import namespace="3789b104-14cd-4235-b81e-36aa6b5714c8"/>
    <xsd:import namespace="54b6e011-c0a1-4956-8501-4e3e5a0ab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9b104-14cd-4235-b81e-36aa6b5714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6e011-c0a1-4956-8501-4e3e5a0ab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DC80D24-613B-45CD-8197-BF9521F94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9b104-14cd-4235-b81e-36aa6b5714c8"/>
    <ds:schemaRef ds:uri="54b6e011-c0a1-4956-8501-4e3e5a0ab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C085F3-1330-4591-90E0-EF4C21A3F8D4}">
  <ds:schemaRefs>
    <ds:schemaRef ds:uri="54b6e011-c0a1-4956-8501-4e3e5a0ab37d"/>
    <ds:schemaRef ds:uri="3789b104-14cd-4235-b81e-36aa6b5714c8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313343D-02FA-4CAE-A887-D1B8186ABE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231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2018-2019: Annual Data Review Highlights</vt:lpstr>
      <vt:lpstr>Sulphur Dioxide: 2019</vt:lpstr>
      <vt:lpstr>Total Reduced Sulphur Compounds: Historical</vt:lpstr>
      <vt:lpstr>Total Reduced Sulphurs: 2019</vt:lpstr>
      <vt:lpstr>Methane: Historical</vt:lpstr>
      <vt:lpstr>Methane: 2019</vt:lpstr>
      <vt:lpstr>Non-Methane Hydrocarbons: Historical</vt:lpstr>
      <vt:lpstr>Non-Methane Hydrocarbons: 2019</vt:lpstr>
      <vt:lpstr>Notes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Bisaga</dc:creator>
  <cp:lastModifiedBy>Lily Lin</cp:lastModifiedBy>
  <cp:revision>6</cp:revision>
  <dcterms:created xsi:type="dcterms:W3CDTF">2020-07-16T13:46:31Z</dcterms:created>
  <dcterms:modified xsi:type="dcterms:W3CDTF">2020-07-16T16:17:50Z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0x0101009D3ED68E86AC3240A9CB39AE4C346BEE</vt:lpwstr>
  </property>
</Properties>
</file>