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78" r:id="rId3"/>
    <p:sldId id="283" r:id="rId4"/>
    <p:sldId id="277" r:id="rId5"/>
    <p:sldId id="286" r:id="rId6"/>
    <p:sldId id="285" r:id="rId7"/>
    <p:sldId id="284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0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4600"/>
  </p:normalViewPr>
  <p:slideViewPr>
    <p:cSldViewPr snapToGrid="0" snapToObjects="1" showGuides="1">
      <p:cViewPr varScale="1">
        <p:scale>
          <a:sx n="129" d="100"/>
          <a:sy n="129" d="100"/>
        </p:scale>
        <p:origin x="49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F0A9E-0B34-0D4A-9071-D3437ED89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D839F-B22A-2240-BC7C-F8CADE34F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CB035-01B7-EC4B-9EDB-4D62B2077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ECC3-13C5-F64F-861C-C9444C793405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32627-54AF-4E4B-B25C-452AFAD5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7F416-8962-F242-9313-F37D4FC6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CE1C-0843-6640-8D9B-824C3CA9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0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9E4C-6F5E-E243-9F42-509B4F25D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051B-9EC7-8C44-B9FB-D3AF2BFB6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3B9B2-8E99-A34B-8337-D560973AC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ECC3-13C5-F64F-861C-C9444C793405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F6D19-0B11-6248-9858-390332C7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D557B-01CF-334B-9EB0-2C727E43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CE1C-0843-6640-8D9B-824C3CA9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0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D63E4-C29A-8E4D-8341-CA252E882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91780-B8EC-0649-99B8-C5B077719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74946-CC19-B547-BAE2-36DEE0FB7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ECC3-13C5-F64F-861C-C9444C793405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21EE8-6DC7-214A-86FB-D97250654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013CA-DBCB-F344-9F4C-60436553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CE1C-0843-6640-8D9B-824C3CA9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4969C-78F1-C841-8A99-D6C4BC647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28034-4A0C-A749-8545-0EF28A67A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6D25A-1715-F24A-BD8E-1C9BAEAD8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ECC3-13C5-F64F-861C-C9444C793405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8071E-CAA7-0945-B284-4E5694C8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89982-16AD-2B48-920F-F476CECDF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CE1C-0843-6640-8D9B-824C3CA9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BC37B-9B66-F34F-BF9A-B53908AA5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901F8-8366-B447-A4B5-6A606B96D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8138E-DC62-EC4F-B723-028E104A7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ECC3-13C5-F64F-861C-C9444C793405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00C33-EC78-5C47-9EDF-3A9245D0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B5999-216A-534C-B2BA-87FF2A98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CE1C-0843-6640-8D9B-824C3CA9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2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E503-DA5C-5749-A8B4-F3ADC978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70948-7ECD-6943-BF43-1BB14B42F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790AB-02C0-CB41-A157-8D9C23C0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21605-9F53-D24D-A234-951E29CC2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ECC3-13C5-F64F-861C-C9444C793405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E33B7-293A-5241-95D7-401C62864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10392-EAFA-6C48-A989-54712D49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CE1C-0843-6640-8D9B-824C3CA9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1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3F761-F1AE-C84E-8B96-8E06AD94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6BD81-741B-4841-9A1E-1C21EC3E1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4F330-0CAF-FF45-903E-AC8BF2A2C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D2250F-06DD-B841-9287-3EA653989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C6ECF7-CF46-D443-B6FD-7C982DBFA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49F1CE-53F1-1A49-B46A-47A67C00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ECC3-13C5-F64F-861C-C9444C793405}" type="datetimeFigureOut">
              <a:rPr lang="en-US" smtClean="0"/>
              <a:t>11/6/18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AAC806-CBC8-EF4B-97BC-D512015EE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4D6A3-77C8-5445-AA0A-113D440C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CE1C-0843-6640-8D9B-824C3CA9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0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76640-CC33-4A4F-B97D-721A0978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EAA7B8-4305-6946-9134-95934A00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ECC3-13C5-F64F-861C-C9444C793405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7166-E629-A449-B5B9-E95A8CC44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AF8CB-3670-9F49-957A-4149D9E1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CE1C-0843-6640-8D9B-824C3CA9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0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B8CCF-47E4-B746-A4B6-D591C0833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ECC3-13C5-F64F-861C-C9444C793405}" type="datetimeFigureOut">
              <a:rPr lang="en-US" smtClean="0"/>
              <a:t>11/6/18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90100-69CC-6F49-B009-6615D2DBA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73AE6-0AE8-0C42-ADE2-87DE000B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CE1C-0843-6640-8D9B-824C3CA9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9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C803E-881F-DA48-966E-B45756B7C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6208B-3428-6042-AD01-C491B0253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DB2686-EFBE-0A4E-BC44-BB749B5E7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14B7-F5A8-C846-A835-5F520310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ECC3-13C5-F64F-861C-C9444C793405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1FDC0-63E9-AC48-A62C-8290023C2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C9AF5-03C1-A642-829E-AB867DA1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CE1C-0843-6640-8D9B-824C3CA9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7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37D9-427E-3847-88D7-C10AAD0A6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FDB3E-0CE7-9242-AC3B-CB1499EDF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AA539-60D5-924A-BE4A-2C6183397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70342-86C7-9842-BCC2-0D3C0B47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ECC3-13C5-F64F-861C-C9444C793405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2547D-44D6-0B4A-8BC9-740E4634F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E2593-2C86-2841-892C-934850E0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CE1C-0843-6640-8D9B-824C3CA9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0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343558-C9C5-104B-9A1E-D18423B9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17B71-4FE8-3446-A74C-923393240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06735-F61E-1449-992D-87FEA544F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8ECC3-13C5-F64F-861C-C9444C793405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D52CB-68A9-AB45-A394-A3371908D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386C2-CAB9-BF4F-9F9A-2F08AC2BC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BCE1C-0843-6640-8D9B-824C3CA9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7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B8F8C-7F52-6441-8D9C-6DE67B8B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47253"/>
          </a:xfrm>
        </p:spPr>
        <p:txBody>
          <a:bodyPr>
            <a:normAutofit/>
          </a:bodyPr>
          <a:lstStyle/>
          <a:p>
            <a:r>
              <a:rPr lang="en-US" b="1" dirty="0"/>
              <a:t>Station 986 Relocation</a:t>
            </a:r>
            <a:br>
              <a:rPr lang="en-US" b="1" dirty="0"/>
            </a:br>
            <a:r>
              <a:rPr lang="en-US" b="1" dirty="0"/>
              <a:t>Portable Station Deployment</a:t>
            </a:r>
            <a:br>
              <a:rPr lang="en-US" b="1" dirty="0"/>
            </a:br>
            <a:r>
              <a:rPr lang="en-US" b="1" dirty="0"/>
              <a:t>Portable Station Naming</a:t>
            </a:r>
          </a:p>
        </p:txBody>
      </p:sp>
    </p:spTree>
    <p:extLst>
      <p:ext uri="{BB962C8B-B14F-4D97-AF65-F5344CB8AC3E}">
        <p14:creationId xmlns:p14="http://schemas.microsoft.com/office/powerpoint/2010/main" val="354091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0.jpeg" descr="get_Page_013.jpg">
            <a:extLst>
              <a:ext uri="{FF2B5EF4-FFF2-40B4-BE49-F238E27FC236}">
                <a16:creationId xmlns:a16="http://schemas.microsoft.com/office/drawing/2014/main" id="{03387F0A-CD78-4E4E-8E98-8B0DA90A87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2211" y="179019"/>
            <a:ext cx="10027578" cy="6499961"/>
          </a:xfrm>
          <a:prstGeom prst="rect">
            <a:avLst/>
          </a:prstGeom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BFF1F714-8CB2-C344-9F82-02008C84BA7B}"/>
              </a:ext>
            </a:extLst>
          </p:cNvPr>
          <p:cNvSpPr/>
          <p:nvPr/>
        </p:nvSpPr>
        <p:spPr>
          <a:xfrm>
            <a:off x="3287730" y="1982912"/>
            <a:ext cx="123290" cy="12329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965CA200-45AA-B940-9510-456816A75748}"/>
              </a:ext>
            </a:extLst>
          </p:cNvPr>
          <p:cNvSpPr/>
          <p:nvPr/>
        </p:nvSpPr>
        <p:spPr>
          <a:xfrm>
            <a:off x="3718103" y="2179405"/>
            <a:ext cx="123290" cy="12329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AE60BA89-D3DE-0B40-8A03-A974F8D64930}"/>
              </a:ext>
            </a:extLst>
          </p:cNvPr>
          <p:cNvSpPr/>
          <p:nvPr/>
        </p:nvSpPr>
        <p:spPr>
          <a:xfrm>
            <a:off x="3345950" y="2415889"/>
            <a:ext cx="123290" cy="12329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B4A9D5-70D8-934D-9C29-0232D969BA41}"/>
              </a:ext>
            </a:extLst>
          </p:cNvPr>
          <p:cNvSpPr/>
          <p:nvPr/>
        </p:nvSpPr>
        <p:spPr>
          <a:xfrm>
            <a:off x="3879850" y="1954779"/>
            <a:ext cx="441325" cy="24729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50D1481-3636-1F4E-9269-01BF197A135A}"/>
              </a:ext>
            </a:extLst>
          </p:cNvPr>
          <p:cNvSpPr/>
          <p:nvPr/>
        </p:nvSpPr>
        <p:spPr>
          <a:xfrm>
            <a:off x="4194354" y="2106202"/>
            <a:ext cx="95072" cy="77876"/>
          </a:xfrm>
          <a:prstGeom prst="triangle">
            <a:avLst>
              <a:gd name="adj" fmla="val 46660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362DFD-D637-B249-8C39-422C9F0FE39D}"/>
              </a:ext>
            </a:extLst>
          </p:cNvPr>
          <p:cNvSpPr txBox="1"/>
          <p:nvPr/>
        </p:nvSpPr>
        <p:spPr>
          <a:xfrm>
            <a:off x="3649341" y="2247901"/>
            <a:ext cx="606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Site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3A6B7E-89BF-F749-AAD7-6589F5FAE176}"/>
              </a:ext>
            </a:extLst>
          </p:cNvPr>
          <p:cNvSpPr txBox="1"/>
          <p:nvPr/>
        </p:nvSpPr>
        <p:spPr>
          <a:xfrm>
            <a:off x="2862457" y="1810416"/>
            <a:ext cx="606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Site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21B6F2-A9D4-464C-AC29-1A9D64506FBE}"/>
              </a:ext>
            </a:extLst>
          </p:cNvPr>
          <p:cNvSpPr txBox="1"/>
          <p:nvPr/>
        </p:nvSpPr>
        <p:spPr>
          <a:xfrm>
            <a:off x="2916342" y="2415889"/>
            <a:ext cx="606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Site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38F136-05EA-EF4D-916F-5A4F3B8A57DD}"/>
              </a:ext>
            </a:extLst>
          </p:cNvPr>
          <p:cNvSpPr txBox="1"/>
          <p:nvPr/>
        </p:nvSpPr>
        <p:spPr>
          <a:xfrm>
            <a:off x="4359632" y="1939047"/>
            <a:ext cx="839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PRC Network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ED5C5D-DBBE-4149-A274-E3E3D7161346}"/>
              </a:ext>
            </a:extLst>
          </p:cNvPr>
          <p:cNvSpPr txBox="1"/>
          <p:nvPr/>
        </p:nvSpPr>
        <p:spPr>
          <a:xfrm>
            <a:off x="4252004" y="1954779"/>
            <a:ext cx="224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86858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452E1-3285-A847-BB55-FA5EA4534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066AD-A332-5A41-AC40-3398C4F3F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10.jpeg" descr="get_Page_013.jpg">
            <a:extLst>
              <a:ext uri="{FF2B5EF4-FFF2-40B4-BE49-F238E27FC236}">
                <a16:creationId xmlns:a16="http://schemas.microsoft.com/office/drawing/2014/main" id="{74E296BA-8B90-C148-922F-233A414793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441" t="20949" r="37592" b="22780"/>
          <a:stretch/>
        </p:blipFill>
        <p:spPr>
          <a:xfrm>
            <a:off x="1999989" y="314325"/>
            <a:ext cx="8192022" cy="6229349"/>
          </a:xfrm>
          <a:prstGeom prst="rect">
            <a:avLst/>
          </a:prstGeom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1A86FA70-0986-6A4A-B544-733E319E77E6}"/>
              </a:ext>
            </a:extLst>
          </p:cNvPr>
          <p:cNvSpPr/>
          <p:nvPr/>
        </p:nvSpPr>
        <p:spPr>
          <a:xfrm>
            <a:off x="3299034" y="1042594"/>
            <a:ext cx="216000" cy="2160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32CE113D-F4A6-AC46-9C0E-D2184EE4046C}"/>
              </a:ext>
            </a:extLst>
          </p:cNvPr>
          <p:cNvSpPr/>
          <p:nvPr/>
        </p:nvSpPr>
        <p:spPr>
          <a:xfrm>
            <a:off x="3407034" y="1720063"/>
            <a:ext cx="216000" cy="2160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4D2404-945C-7A44-9D6E-5A2D39745B3D}"/>
              </a:ext>
            </a:extLst>
          </p:cNvPr>
          <p:cNvSpPr/>
          <p:nvPr/>
        </p:nvSpPr>
        <p:spPr>
          <a:xfrm>
            <a:off x="4256123" y="1053078"/>
            <a:ext cx="720000" cy="423911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3AA76D82-EB6A-9748-8B1F-A45E636AC88C}"/>
              </a:ext>
            </a:extLst>
          </p:cNvPr>
          <p:cNvSpPr/>
          <p:nvPr/>
        </p:nvSpPr>
        <p:spPr>
          <a:xfrm>
            <a:off x="4784943" y="1238040"/>
            <a:ext cx="180000" cy="180000"/>
          </a:xfrm>
          <a:prstGeom prst="triangle">
            <a:avLst>
              <a:gd name="adj" fmla="val 46660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FF6595-5B12-1748-B5EB-39CAC41DE6CA}"/>
              </a:ext>
            </a:extLst>
          </p:cNvPr>
          <p:cNvSpPr txBox="1"/>
          <p:nvPr/>
        </p:nvSpPr>
        <p:spPr>
          <a:xfrm>
            <a:off x="4089923" y="1523809"/>
            <a:ext cx="10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Site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1CFA9B-3724-8140-9F15-4F913317A5C8}"/>
              </a:ext>
            </a:extLst>
          </p:cNvPr>
          <p:cNvSpPr txBox="1"/>
          <p:nvPr/>
        </p:nvSpPr>
        <p:spPr>
          <a:xfrm>
            <a:off x="2492146" y="758981"/>
            <a:ext cx="88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Site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C4389-EE2A-5A42-8C1E-4DBDA9617DC5}"/>
              </a:ext>
            </a:extLst>
          </p:cNvPr>
          <p:cNvSpPr txBox="1"/>
          <p:nvPr/>
        </p:nvSpPr>
        <p:spPr>
          <a:xfrm>
            <a:off x="2624982" y="1825625"/>
            <a:ext cx="93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Site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BD86ED-D537-B447-8644-8577500951FE}"/>
              </a:ext>
            </a:extLst>
          </p:cNvPr>
          <p:cNvSpPr txBox="1"/>
          <p:nvPr/>
        </p:nvSpPr>
        <p:spPr>
          <a:xfrm>
            <a:off x="5120876" y="923349"/>
            <a:ext cx="1244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PRC Network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A29D88-CF52-4A4C-9835-07E1888168D0}"/>
              </a:ext>
            </a:extLst>
          </p:cNvPr>
          <p:cNvSpPr txBox="1"/>
          <p:nvPr/>
        </p:nvSpPr>
        <p:spPr>
          <a:xfrm>
            <a:off x="4947501" y="923349"/>
            <a:ext cx="224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}</a:t>
            </a: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C0C59A6E-86D1-664C-966E-4B700438700D}"/>
              </a:ext>
            </a:extLst>
          </p:cNvPr>
          <p:cNvSpPr/>
          <p:nvPr/>
        </p:nvSpPr>
        <p:spPr>
          <a:xfrm>
            <a:off x="4021433" y="1418330"/>
            <a:ext cx="216000" cy="2160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8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8B8186-7545-3D40-98D3-DF36DCD15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8009" y="131600"/>
            <a:ext cx="5095981" cy="65948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107047-4FFF-0B4E-A492-2F2E27C14CF8}"/>
              </a:ext>
            </a:extLst>
          </p:cNvPr>
          <p:cNvSpPr/>
          <p:nvPr/>
        </p:nvSpPr>
        <p:spPr>
          <a:xfrm>
            <a:off x="4889500" y="2457450"/>
            <a:ext cx="508000" cy="341736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AA3675-72D5-8E45-AF29-912B0213A6FA}"/>
              </a:ext>
            </a:extLst>
          </p:cNvPr>
          <p:cNvSpPr/>
          <p:nvPr/>
        </p:nvSpPr>
        <p:spPr>
          <a:xfrm>
            <a:off x="4787900" y="2374900"/>
            <a:ext cx="698500" cy="4953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831F414-FC21-7C45-8153-064066554FFC}"/>
              </a:ext>
            </a:extLst>
          </p:cNvPr>
          <p:cNvSpPr/>
          <p:nvPr/>
        </p:nvSpPr>
        <p:spPr>
          <a:xfrm>
            <a:off x="4102100" y="539750"/>
            <a:ext cx="1397000" cy="2260600"/>
          </a:xfrm>
          <a:custGeom>
            <a:avLst/>
            <a:gdLst>
              <a:gd name="connsiteX0" fmla="*/ 171450 w 1397000"/>
              <a:gd name="connsiteY0" fmla="*/ 0 h 2260600"/>
              <a:gd name="connsiteX1" fmla="*/ 1339850 w 1397000"/>
              <a:gd name="connsiteY1" fmla="*/ 50800 h 2260600"/>
              <a:gd name="connsiteX2" fmla="*/ 1397000 w 1397000"/>
              <a:gd name="connsiteY2" fmla="*/ 1816100 h 2260600"/>
              <a:gd name="connsiteX3" fmla="*/ 1397000 w 1397000"/>
              <a:gd name="connsiteY3" fmla="*/ 2197100 h 2260600"/>
              <a:gd name="connsiteX4" fmla="*/ 1295400 w 1397000"/>
              <a:gd name="connsiteY4" fmla="*/ 2209800 h 2260600"/>
              <a:gd name="connsiteX5" fmla="*/ 1295400 w 1397000"/>
              <a:gd name="connsiteY5" fmla="*/ 2114550 h 2260600"/>
              <a:gd name="connsiteX6" fmla="*/ 1193800 w 1397000"/>
              <a:gd name="connsiteY6" fmla="*/ 2114550 h 2260600"/>
              <a:gd name="connsiteX7" fmla="*/ 1193800 w 1397000"/>
              <a:gd name="connsiteY7" fmla="*/ 2178050 h 2260600"/>
              <a:gd name="connsiteX8" fmla="*/ 1041400 w 1397000"/>
              <a:gd name="connsiteY8" fmla="*/ 2171700 h 2260600"/>
              <a:gd name="connsiteX9" fmla="*/ 1028700 w 1397000"/>
              <a:gd name="connsiteY9" fmla="*/ 2222500 h 2260600"/>
              <a:gd name="connsiteX10" fmla="*/ 965200 w 1397000"/>
              <a:gd name="connsiteY10" fmla="*/ 2222500 h 2260600"/>
              <a:gd name="connsiteX11" fmla="*/ 984250 w 1397000"/>
              <a:gd name="connsiteY11" fmla="*/ 2260600 h 2260600"/>
              <a:gd name="connsiteX12" fmla="*/ 812800 w 1397000"/>
              <a:gd name="connsiteY12" fmla="*/ 2254250 h 2260600"/>
              <a:gd name="connsiteX13" fmla="*/ 762000 w 1397000"/>
              <a:gd name="connsiteY13" fmla="*/ 2152650 h 2260600"/>
              <a:gd name="connsiteX14" fmla="*/ 793750 w 1397000"/>
              <a:gd name="connsiteY14" fmla="*/ 2057400 h 2260600"/>
              <a:gd name="connsiteX15" fmla="*/ 635000 w 1397000"/>
              <a:gd name="connsiteY15" fmla="*/ 2171700 h 2260600"/>
              <a:gd name="connsiteX16" fmla="*/ 488950 w 1397000"/>
              <a:gd name="connsiteY16" fmla="*/ 2178050 h 2260600"/>
              <a:gd name="connsiteX17" fmla="*/ 349250 w 1397000"/>
              <a:gd name="connsiteY17" fmla="*/ 2178050 h 2260600"/>
              <a:gd name="connsiteX18" fmla="*/ 330200 w 1397000"/>
              <a:gd name="connsiteY18" fmla="*/ 2025650 h 2260600"/>
              <a:gd name="connsiteX19" fmla="*/ 298450 w 1397000"/>
              <a:gd name="connsiteY19" fmla="*/ 1955800 h 2260600"/>
              <a:gd name="connsiteX20" fmla="*/ 165100 w 1397000"/>
              <a:gd name="connsiteY20" fmla="*/ 2000250 h 2260600"/>
              <a:gd name="connsiteX21" fmla="*/ 38100 w 1397000"/>
              <a:gd name="connsiteY21" fmla="*/ 2038350 h 2260600"/>
              <a:gd name="connsiteX22" fmla="*/ 0 w 1397000"/>
              <a:gd name="connsiteY22" fmla="*/ 2038350 h 2260600"/>
              <a:gd name="connsiteX23" fmla="*/ 171450 w 1397000"/>
              <a:gd name="connsiteY23" fmla="*/ 0 h 226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97000" h="2260600">
                <a:moveTo>
                  <a:pt x="171450" y="0"/>
                </a:moveTo>
                <a:lnTo>
                  <a:pt x="1339850" y="50800"/>
                </a:lnTo>
                <a:lnTo>
                  <a:pt x="1397000" y="1816100"/>
                </a:lnTo>
                <a:lnTo>
                  <a:pt x="1397000" y="2197100"/>
                </a:lnTo>
                <a:lnTo>
                  <a:pt x="1295400" y="2209800"/>
                </a:lnTo>
                <a:lnTo>
                  <a:pt x="1295400" y="2114550"/>
                </a:lnTo>
                <a:lnTo>
                  <a:pt x="1193800" y="2114550"/>
                </a:lnTo>
                <a:lnTo>
                  <a:pt x="1193800" y="2178050"/>
                </a:lnTo>
                <a:lnTo>
                  <a:pt x="1041400" y="2171700"/>
                </a:lnTo>
                <a:lnTo>
                  <a:pt x="1028700" y="2222500"/>
                </a:lnTo>
                <a:lnTo>
                  <a:pt x="965200" y="2222500"/>
                </a:lnTo>
                <a:lnTo>
                  <a:pt x="984250" y="2260600"/>
                </a:lnTo>
                <a:lnTo>
                  <a:pt x="812800" y="2254250"/>
                </a:lnTo>
                <a:lnTo>
                  <a:pt x="762000" y="2152650"/>
                </a:lnTo>
                <a:lnTo>
                  <a:pt x="793750" y="2057400"/>
                </a:lnTo>
                <a:lnTo>
                  <a:pt x="635000" y="2171700"/>
                </a:lnTo>
                <a:lnTo>
                  <a:pt x="488950" y="2178050"/>
                </a:lnTo>
                <a:lnTo>
                  <a:pt x="349250" y="2178050"/>
                </a:lnTo>
                <a:lnTo>
                  <a:pt x="330200" y="2025650"/>
                </a:lnTo>
                <a:lnTo>
                  <a:pt x="298450" y="1955800"/>
                </a:lnTo>
                <a:lnTo>
                  <a:pt x="165100" y="2000250"/>
                </a:lnTo>
                <a:lnTo>
                  <a:pt x="38100" y="2038350"/>
                </a:lnTo>
                <a:lnTo>
                  <a:pt x="0" y="2038350"/>
                </a:lnTo>
                <a:lnTo>
                  <a:pt x="171450" y="0"/>
                </a:ln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DEECD-51BC-2B41-875A-38C4A5357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07473">
            <a:off x="4382132" y="1007268"/>
            <a:ext cx="618460" cy="1325563"/>
          </a:xfrm>
        </p:spPr>
        <p:txBody>
          <a:bodyPr>
            <a:normAutofit/>
          </a:bodyPr>
          <a:lstStyle/>
          <a:p>
            <a:r>
              <a:rPr lang="en-US" sz="88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9215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BC4CBB9-F450-8044-B30A-11D74847E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558" y="3514658"/>
            <a:ext cx="4800001" cy="270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9CD5A0-1F68-D84C-A294-853C9E4A8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559" y="515508"/>
            <a:ext cx="4800000" cy="270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AAE82C-3DF5-FB40-85CE-215FAEF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255" y="515508"/>
            <a:ext cx="4800000" cy="270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1C7FD17-0D6A-4744-9866-DF66A79F1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031" y="3514658"/>
            <a:ext cx="4800001" cy="270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EB9166-EE8B-2D49-AEDE-C8380563AF03}"/>
              </a:ext>
            </a:extLst>
          </p:cNvPr>
          <p:cNvSpPr txBox="1"/>
          <p:nvPr/>
        </p:nvSpPr>
        <p:spPr>
          <a:xfrm>
            <a:off x="1873096" y="605131"/>
            <a:ext cx="81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309D85-E31D-E84F-BD4B-D4593ED44F34}"/>
              </a:ext>
            </a:extLst>
          </p:cNvPr>
          <p:cNvSpPr txBox="1"/>
          <p:nvPr/>
        </p:nvSpPr>
        <p:spPr>
          <a:xfrm>
            <a:off x="7081200" y="3604900"/>
            <a:ext cx="81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B55FF8-35C5-B941-AC68-C9396EE55E7B}"/>
              </a:ext>
            </a:extLst>
          </p:cNvPr>
          <p:cNvSpPr txBox="1"/>
          <p:nvPr/>
        </p:nvSpPr>
        <p:spPr>
          <a:xfrm>
            <a:off x="1873096" y="3604900"/>
            <a:ext cx="81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02779A-B5A3-4648-92EA-34D971EBB645}"/>
              </a:ext>
            </a:extLst>
          </p:cNvPr>
          <p:cNvSpPr txBox="1"/>
          <p:nvPr/>
        </p:nvSpPr>
        <p:spPr>
          <a:xfrm>
            <a:off x="7081200" y="605130"/>
            <a:ext cx="81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606821F-1328-BA4E-874C-C7C735B9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3" y="515508"/>
            <a:ext cx="1569645" cy="1325563"/>
          </a:xfrm>
        </p:spPr>
        <p:txBody>
          <a:bodyPr/>
          <a:lstStyle/>
          <a:p>
            <a:r>
              <a:rPr lang="en-US" b="1" dirty="0"/>
              <a:t>Site 1</a:t>
            </a:r>
          </a:p>
        </p:txBody>
      </p:sp>
    </p:spTree>
    <p:extLst>
      <p:ext uri="{BB962C8B-B14F-4D97-AF65-F5344CB8AC3E}">
        <p14:creationId xmlns:p14="http://schemas.microsoft.com/office/powerpoint/2010/main" val="240667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31130E-C1D2-C643-8A11-91C22DA8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681" y="515508"/>
            <a:ext cx="4800000" cy="270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037272-B14C-2346-995A-EFEA66D69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558" y="3485007"/>
            <a:ext cx="4800000" cy="27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F34495-5B20-6C4E-825D-F282C8C3B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681" y="3485007"/>
            <a:ext cx="4800000" cy="27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DC644B-4EF0-834D-8044-1EA35C7DF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558" y="515508"/>
            <a:ext cx="4800000" cy="2700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769D840-11D1-A549-A7FB-5DA5EE62D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3" y="515508"/>
            <a:ext cx="1569645" cy="1325563"/>
          </a:xfrm>
        </p:spPr>
        <p:txBody>
          <a:bodyPr/>
          <a:lstStyle/>
          <a:p>
            <a:r>
              <a:rPr lang="en-US" b="1" dirty="0"/>
              <a:t>Site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56A072-3C1A-8741-B2C2-1824C2B6F5F1}"/>
              </a:ext>
            </a:extLst>
          </p:cNvPr>
          <p:cNvSpPr txBox="1"/>
          <p:nvPr/>
        </p:nvSpPr>
        <p:spPr>
          <a:xfrm>
            <a:off x="1873096" y="605131"/>
            <a:ext cx="81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0131CE-50AC-AD46-8E74-A2AB5D1A2F27}"/>
              </a:ext>
            </a:extLst>
          </p:cNvPr>
          <p:cNvSpPr txBox="1"/>
          <p:nvPr/>
        </p:nvSpPr>
        <p:spPr>
          <a:xfrm>
            <a:off x="7081200" y="3604900"/>
            <a:ext cx="81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0EC16-3523-4F46-82A2-E5F0354A41F0}"/>
              </a:ext>
            </a:extLst>
          </p:cNvPr>
          <p:cNvSpPr txBox="1"/>
          <p:nvPr/>
        </p:nvSpPr>
        <p:spPr>
          <a:xfrm>
            <a:off x="1873096" y="3604900"/>
            <a:ext cx="81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31995C-526B-B147-B883-215A3A11EDFF}"/>
              </a:ext>
            </a:extLst>
          </p:cNvPr>
          <p:cNvSpPr txBox="1"/>
          <p:nvPr/>
        </p:nvSpPr>
        <p:spPr>
          <a:xfrm>
            <a:off x="7081200" y="605130"/>
            <a:ext cx="81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908071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C5E0-848B-5A4F-A43F-38879FF2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3" y="515508"/>
            <a:ext cx="1569645" cy="1325563"/>
          </a:xfrm>
        </p:spPr>
        <p:txBody>
          <a:bodyPr/>
          <a:lstStyle/>
          <a:p>
            <a:r>
              <a:rPr lang="en-US" b="1" dirty="0"/>
              <a:t>Site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9F94A-4C1A-F14C-B7B0-819F3DCDF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074" y="515508"/>
            <a:ext cx="4799999" cy="2700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CE8D97-D69D-604A-8EC5-67826AD53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1558" y="515508"/>
            <a:ext cx="4800626" cy="2700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1E2D2-97D3-DA4B-807F-DFF2AB1AF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184" y="3579302"/>
            <a:ext cx="4800000" cy="27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C7DB13-39D0-774D-80E8-BADB87951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1073" y="3579302"/>
            <a:ext cx="4800000" cy="270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4D5B70-3077-B045-A261-BB6CA94C5129}"/>
              </a:ext>
            </a:extLst>
          </p:cNvPr>
          <p:cNvSpPr txBox="1"/>
          <p:nvPr/>
        </p:nvSpPr>
        <p:spPr>
          <a:xfrm>
            <a:off x="1873096" y="605131"/>
            <a:ext cx="81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835A16-4AF5-DF42-8B09-C8E766DD85CD}"/>
              </a:ext>
            </a:extLst>
          </p:cNvPr>
          <p:cNvSpPr txBox="1"/>
          <p:nvPr/>
        </p:nvSpPr>
        <p:spPr>
          <a:xfrm>
            <a:off x="7081200" y="3604900"/>
            <a:ext cx="81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D66912-16EE-5C4F-AE52-05F2C791D417}"/>
              </a:ext>
            </a:extLst>
          </p:cNvPr>
          <p:cNvSpPr txBox="1"/>
          <p:nvPr/>
        </p:nvSpPr>
        <p:spPr>
          <a:xfrm>
            <a:off x="1873096" y="3604900"/>
            <a:ext cx="81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B2C6C6-211D-F946-A692-4BEFF4B34673}"/>
              </a:ext>
            </a:extLst>
          </p:cNvPr>
          <p:cNvSpPr txBox="1"/>
          <p:nvPr/>
        </p:nvSpPr>
        <p:spPr>
          <a:xfrm>
            <a:off x="7081200" y="605130"/>
            <a:ext cx="81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6705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8616-C999-A04D-A94F-C48B50F1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814"/>
            <a:ext cx="10515600" cy="1164396"/>
          </a:xfrm>
        </p:spPr>
        <p:txBody>
          <a:bodyPr/>
          <a:lstStyle/>
          <a:p>
            <a:r>
              <a:rPr lang="en-US"/>
              <a:t>Signage </a:t>
            </a:r>
            <a:r>
              <a:rPr lang="en-US" dirty="0"/>
              <a:t>and Portable Station Wrap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73A30-C9E7-404A-9C92-EA8C2240B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4766" y="1433376"/>
            <a:ext cx="2862468" cy="515244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98D72E-0B43-2742-AF22-25BDD7E53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33376"/>
            <a:ext cx="3617842" cy="51627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5A82AC-341B-6E49-B184-7E7F2D2650FE}"/>
              </a:ext>
            </a:extLst>
          </p:cNvPr>
          <p:cNvSpPr txBox="1"/>
          <p:nvPr/>
        </p:nvSpPr>
        <p:spPr>
          <a:xfrm>
            <a:off x="7871791" y="1433376"/>
            <a:ext cx="39160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Names:</a:t>
            </a:r>
          </a:p>
          <a:p>
            <a:endParaRPr lang="en-US" dirty="0"/>
          </a:p>
          <a:p>
            <a:r>
              <a:rPr lang="en-US" dirty="0"/>
              <a:t>Portable Air Monitoring Station</a:t>
            </a:r>
          </a:p>
          <a:p>
            <a:endParaRPr lang="en-US" dirty="0"/>
          </a:p>
          <a:p>
            <a:r>
              <a:rPr lang="en-US" dirty="0"/>
              <a:t>PRAMP AQHI Station #1</a:t>
            </a:r>
          </a:p>
          <a:p>
            <a:endParaRPr lang="en-US" dirty="0"/>
          </a:p>
          <a:p>
            <a:r>
              <a:rPr lang="en-US" dirty="0"/>
              <a:t>Northern Lights</a:t>
            </a:r>
          </a:p>
          <a:p>
            <a:r>
              <a:rPr lang="en-US" dirty="0"/>
              <a:t>Air Monitoring Station</a:t>
            </a:r>
          </a:p>
          <a:p>
            <a:endParaRPr lang="en-US" dirty="0"/>
          </a:p>
          <a:p>
            <a:r>
              <a:rPr lang="en-US" dirty="0"/>
              <a:t>Peace Country </a:t>
            </a:r>
          </a:p>
          <a:p>
            <a:r>
              <a:rPr lang="en-US" dirty="0"/>
              <a:t>Air Monitoring Station</a:t>
            </a:r>
          </a:p>
          <a:p>
            <a:endParaRPr lang="en-US" dirty="0"/>
          </a:p>
          <a:p>
            <a:r>
              <a:rPr lang="en-US" dirty="0"/>
              <a:t>Spirit of the North</a:t>
            </a:r>
          </a:p>
          <a:p>
            <a:r>
              <a:rPr lang="en-US" dirty="0"/>
              <a:t>Air Monitoring Station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83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73</Words>
  <Application>Microsoft Macintosh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Station 986 Relocation Portable Station Deployment Portable Station Naming</vt:lpstr>
      <vt:lpstr>PowerPoint Presentation</vt:lpstr>
      <vt:lpstr>PowerPoint Presentation</vt:lpstr>
      <vt:lpstr>?</vt:lpstr>
      <vt:lpstr>Site 1</vt:lpstr>
      <vt:lpstr>Site 2</vt:lpstr>
      <vt:lpstr>Site 3</vt:lpstr>
      <vt:lpstr>Signage and Portable Station Wrap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B</dc:creator>
  <cp:lastModifiedBy>M B</cp:lastModifiedBy>
  <cp:revision>19</cp:revision>
  <cp:lastPrinted>2018-11-06T19:49:49Z</cp:lastPrinted>
  <dcterms:created xsi:type="dcterms:W3CDTF">2018-10-22T17:17:25Z</dcterms:created>
  <dcterms:modified xsi:type="dcterms:W3CDTF">2018-11-08T18:02:41Z</dcterms:modified>
</cp:coreProperties>
</file>