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2" r:id="rId4"/>
    <p:sldId id="274" r:id="rId5"/>
    <p:sldId id="262" r:id="rId6"/>
    <p:sldId id="268" r:id="rId7"/>
    <p:sldId id="263" r:id="rId8"/>
    <p:sldId id="265" r:id="rId9"/>
    <p:sldId id="266" r:id="rId10"/>
    <p:sldId id="267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0" autoAdjust="0"/>
    <p:restoredTop sz="69742" autoAdjust="0"/>
  </p:normalViewPr>
  <p:slideViewPr>
    <p:cSldViewPr snapToGrid="0">
      <p:cViewPr varScale="1">
        <p:scale>
          <a:sx n="91" d="100"/>
          <a:sy n="91" d="100"/>
        </p:scale>
        <p:origin x="120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'[Reno 1-minute Data 2017.xls]July'!$C$43205:$C$43549</c:f>
              <c:strCache>
                <c:ptCount val="345"/>
                <c:pt idx="0">
                  <c:v>946</c:v>
                </c:pt>
                <c:pt idx="1">
                  <c:v>946</c:v>
                </c:pt>
                <c:pt idx="2">
                  <c:v>946</c:v>
                </c:pt>
                <c:pt idx="3">
                  <c:v>946</c:v>
                </c:pt>
                <c:pt idx="4">
                  <c:v>946</c:v>
                </c:pt>
                <c:pt idx="5">
                  <c:v>946</c:v>
                </c:pt>
                <c:pt idx="6">
                  <c:v>946</c:v>
                </c:pt>
                <c:pt idx="7">
                  <c:v>946</c:v>
                </c:pt>
                <c:pt idx="8">
                  <c:v>946</c:v>
                </c:pt>
                <c:pt idx="9">
                  <c:v>946</c:v>
                </c:pt>
                <c:pt idx="10">
                  <c:v>946</c:v>
                </c:pt>
                <c:pt idx="11">
                  <c:v>946</c:v>
                </c:pt>
                <c:pt idx="12">
                  <c:v>946</c:v>
                </c:pt>
                <c:pt idx="13">
                  <c:v>946</c:v>
                </c:pt>
                <c:pt idx="14">
                  <c:v>946</c:v>
                </c:pt>
                <c:pt idx="15">
                  <c:v>946</c:v>
                </c:pt>
                <c:pt idx="16">
                  <c:v>946</c:v>
                </c:pt>
                <c:pt idx="17">
                  <c:v>946</c:v>
                </c:pt>
                <c:pt idx="18">
                  <c:v>946</c:v>
                </c:pt>
                <c:pt idx="19">
                  <c:v>946</c:v>
                </c:pt>
                <c:pt idx="20">
                  <c:v>946</c:v>
                </c:pt>
                <c:pt idx="21">
                  <c:v>946</c:v>
                </c:pt>
                <c:pt idx="22">
                  <c:v>946</c:v>
                </c:pt>
                <c:pt idx="23">
                  <c:v>946</c:v>
                </c:pt>
                <c:pt idx="24">
                  <c:v>946</c:v>
                </c:pt>
                <c:pt idx="25">
                  <c:v>946</c:v>
                </c:pt>
                <c:pt idx="26">
                  <c:v>946</c:v>
                </c:pt>
                <c:pt idx="27">
                  <c:v>946</c:v>
                </c:pt>
                <c:pt idx="28">
                  <c:v>946</c:v>
                </c:pt>
                <c:pt idx="29">
                  <c:v>946</c:v>
                </c:pt>
                <c:pt idx="30">
                  <c:v>946</c:v>
                </c:pt>
                <c:pt idx="31">
                  <c:v>946</c:v>
                </c:pt>
                <c:pt idx="32">
                  <c:v>946</c:v>
                </c:pt>
                <c:pt idx="33">
                  <c:v>946</c:v>
                </c:pt>
                <c:pt idx="34">
                  <c:v>946</c:v>
                </c:pt>
                <c:pt idx="35">
                  <c:v>946</c:v>
                </c:pt>
                <c:pt idx="36">
                  <c:v>946</c:v>
                </c:pt>
                <c:pt idx="37">
                  <c:v>946</c:v>
                </c:pt>
                <c:pt idx="38">
                  <c:v>946</c:v>
                </c:pt>
                <c:pt idx="39">
                  <c:v>946</c:v>
                </c:pt>
                <c:pt idx="40">
                  <c:v>946</c:v>
                </c:pt>
                <c:pt idx="41">
                  <c:v>946</c:v>
                </c:pt>
                <c:pt idx="42">
                  <c:v>946</c:v>
                </c:pt>
                <c:pt idx="43">
                  <c:v>946</c:v>
                </c:pt>
                <c:pt idx="44">
                  <c:v>946</c:v>
                </c:pt>
                <c:pt idx="45">
                  <c:v>946</c:v>
                </c:pt>
                <c:pt idx="46">
                  <c:v>946</c:v>
                </c:pt>
                <c:pt idx="47">
                  <c:v>946</c:v>
                </c:pt>
                <c:pt idx="48">
                  <c:v>946</c:v>
                </c:pt>
                <c:pt idx="49">
                  <c:v>946</c:v>
                </c:pt>
                <c:pt idx="50">
                  <c:v>946</c:v>
                </c:pt>
                <c:pt idx="51">
                  <c:v>946</c:v>
                </c:pt>
                <c:pt idx="52">
                  <c:v>946</c:v>
                </c:pt>
                <c:pt idx="53">
                  <c:v>946</c:v>
                </c:pt>
                <c:pt idx="54">
                  <c:v>946</c:v>
                </c:pt>
                <c:pt idx="55">
                  <c:v>946</c:v>
                </c:pt>
                <c:pt idx="56">
                  <c:v>946</c:v>
                </c:pt>
                <c:pt idx="57">
                  <c:v>946</c:v>
                </c:pt>
                <c:pt idx="58">
                  <c:v>946</c:v>
                </c:pt>
                <c:pt idx="59">
                  <c:v>946</c:v>
                </c:pt>
                <c:pt idx="60">
                  <c:v>946</c:v>
                </c:pt>
                <c:pt idx="61">
                  <c:v>946</c:v>
                </c:pt>
                <c:pt idx="62">
                  <c:v>946</c:v>
                </c:pt>
                <c:pt idx="63">
                  <c:v>946</c:v>
                </c:pt>
                <c:pt idx="64">
                  <c:v>946</c:v>
                </c:pt>
                <c:pt idx="65">
                  <c:v>946</c:v>
                </c:pt>
                <c:pt idx="66">
                  <c:v>946</c:v>
                </c:pt>
                <c:pt idx="67">
                  <c:v>946</c:v>
                </c:pt>
                <c:pt idx="68">
                  <c:v>946</c:v>
                </c:pt>
                <c:pt idx="69">
                  <c:v>946</c:v>
                </c:pt>
                <c:pt idx="70">
                  <c:v>946</c:v>
                </c:pt>
                <c:pt idx="71">
                  <c:v>946</c:v>
                </c:pt>
                <c:pt idx="72">
                  <c:v>946</c:v>
                </c:pt>
                <c:pt idx="73">
                  <c:v>946</c:v>
                </c:pt>
                <c:pt idx="74">
                  <c:v>946</c:v>
                </c:pt>
                <c:pt idx="75">
                  <c:v>946</c:v>
                </c:pt>
                <c:pt idx="76">
                  <c:v>946</c:v>
                </c:pt>
                <c:pt idx="77">
                  <c:v>946</c:v>
                </c:pt>
                <c:pt idx="78">
                  <c:v>946</c:v>
                </c:pt>
                <c:pt idx="79">
                  <c:v>946</c:v>
                </c:pt>
                <c:pt idx="80">
                  <c:v>946</c:v>
                </c:pt>
                <c:pt idx="81">
                  <c:v>946</c:v>
                </c:pt>
                <c:pt idx="82">
                  <c:v>946</c:v>
                </c:pt>
                <c:pt idx="83">
                  <c:v>946</c:v>
                </c:pt>
                <c:pt idx="84">
                  <c:v>946</c:v>
                </c:pt>
                <c:pt idx="85">
                  <c:v>946</c:v>
                </c:pt>
                <c:pt idx="86">
                  <c:v>946</c:v>
                </c:pt>
                <c:pt idx="87">
                  <c:v>946</c:v>
                </c:pt>
                <c:pt idx="88">
                  <c:v>946</c:v>
                </c:pt>
                <c:pt idx="89">
                  <c:v>946</c:v>
                </c:pt>
                <c:pt idx="90">
                  <c:v>946</c:v>
                </c:pt>
                <c:pt idx="91">
                  <c:v>946</c:v>
                </c:pt>
                <c:pt idx="92">
                  <c:v>946</c:v>
                </c:pt>
                <c:pt idx="93">
                  <c:v>946</c:v>
                </c:pt>
                <c:pt idx="94">
                  <c:v>946</c:v>
                </c:pt>
                <c:pt idx="95">
                  <c:v>946</c:v>
                </c:pt>
                <c:pt idx="96">
                  <c:v>946</c:v>
                </c:pt>
                <c:pt idx="97">
                  <c:v>946</c:v>
                </c:pt>
                <c:pt idx="98">
                  <c:v>946</c:v>
                </c:pt>
                <c:pt idx="99">
                  <c:v>946</c:v>
                </c:pt>
                <c:pt idx="100">
                  <c:v>946</c:v>
                </c:pt>
                <c:pt idx="101">
                  <c:v>946</c:v>
                </c:pt>
                <c:pt idx="102">
                  <c:v>946</c:v>
                </c:pt>
                <c:pt idx="103">
                  <c:v>946</c:v>
                </c:pt>
                <c:pt idx="104">
                  <c:v>946</c:v>
                </c:pt>
                <c:pt idx="105">
                  <c:v>946</c:v>
                </c:pt>
                <c:pt idx="106">
                  <c:v>946</c:v>
                </c:pt>
                <c:pt idx="107">
                  <c:v>946</c:v>
                </c:pt>
                <c:pt idx="108">
                  <c:v>946</c:v>
                </c:pt>
                <c:pt idx="109">
                  <c:v>946</c:v>
                </c:pt>
                <c:pt idx="110">
                  <c:v>946</c:v>
                </c:pt>
                <c:pt idx="111">
                  <c:v>946</c:v>
                </c:pt>
                <c:pt idx="112">
                  <c:v>946</c:v>
                </c:pt>
                <c:pt idx="113">
                  <c:v>946</c:v>
                </c:pt>
                <c:pt idx="114">
                  <c:v>946</c:v>
                </c:pt>
                <c:pt idx="115">
                  <c:v>946</c:v>
                </c:pt>
                <c:pt idx="116">
                  <c:v>946</c:v>
                </c:pt>
                <c:pt idx="117">
                  <c:v>946</c:v>
                </c:pt>
                <c:pt idx="118">
                  <c:v>946</c:v>
                </c:pt>
                <c:pt idx="119">
                  <c:v>946</c:v>
                </c:pt>
                <c:pt idx="120">
                  <c:v>946</c:v>
                </c:pt>
                <c:pt idx="121">
                  <c:v>946</c:v>
                </c:pt>
                <c:pt idx="122">
                  <c:v>946</c:v>
                </c:pt>
                <c:pt idx="123">
                  <c:v>946</c:v>
                </c:pt>
                <c:pt idx="124">
                  <c:v>946</c:v>
                </c:pt>
                <c:pt idx="125">
                  <c:v>946</c:v>
                </c:pt>
                <c:pt idx="126">
                  <c:v>946</c:v>
                </c:pt>
                <c:pt idx="127">
                  <c:v>946</c:v>
                </c:pt>
                <c:pt idx="128">
                  <c:v>946</c:v>
                </c:pt>
                <c:pt idx="129">
                  <c:v>946</c:v>
                </c:pt>
                <c:pt idx="130">
                  <c:v>946</c:v>
                </c:pt>
                <c:pt idx="131">
                  <c:v>946</c:v>
                </c:pt>
                <c:pt idx="132">
                  <c:v>946</c:v>
                </c:pt>
                <c:pt idx="133">
                  <c:v>947</c:v>
                </c:pt>
                <c:pt idx="134">
                  <c:v>947</c:v>
                </c:pt>
                <c:pt idx="135">
                  <c:v>947</c:v>
                </c:pt>
                <c:pt idx="136">
                  <c:v>947</c:v>
                </c:pt>
                <c:pt idx="137">
                  <c:v>947</c:v>
                </c:pt>
                <c:pt idx="138">
                  <c:v>947</c:v>
                </c:pt>
                <c:pt idx="139">
                  <c:v>947</c:v>
                </c:pt>
                <c:pt idx="140">
                  <c:v>946</c:v>
                </c:pt>
                <c:pt idx="141">
                  <c:v>947</c:v>
                </c:pt>
                <c:pt idx="142">
                  <c:v>946</c:v>
                </c:pt>
                <c:pt idx="143">
                  <c:v>946</c:v>
                </c:pt>
                <c:pt idx="144">
                  <c:v>946</c:v>
                </c:pt>
                <c:pt idx="145">
                  <c:v>947</c:v>
                </c:pt>
                <c:pt idx="146">
                  <c:v>946</c:v>
                </c:pt>
                <c:pt idx="147">
                  <c:v>947</c:v>
                </c:pt>
                <c:pt idx="148">
                  <c:v>947</c:v>
                </c:pt>
                <c:pt idx="149">
                  <c:v>947</c:v>
                </c:pt>
                <c:pt idx="150">
                  <c:v>947</c:v>
                </c:pt>
                <c:pt idx="151">
                  <c:v>947</c:v>
                </c:pt>
                <c:pt idx="152">
                  <c:v>947</c:v>
                </c:pt>
                <c:pt idx="153">
                  <c:v>947</c:v>
                </c:pt>
                <c:pt idx="154">
                  <c:v>947</c:v>
                </c:pt>
                <c:pt idx="155">
                  <c:v>947</c:v>
                </c:pt>
                <c:pt idx="156">
                  <c:v>947</c:v>
                </c:pt>
                <c:pt idx="157">
                  <c:v>947</c:v>
                </c:pt>
                <c:pt idx="158">
                  <c:v>947</c:v>
                </c:pt>
                <c:pt idx="159">
                  <c:v>947</c:v>
                </c:pt>
                <c:pt idx="160">
                  <c:v>947</c:v>
                </c:pt>
                <c:pt idx="161">
                  <c:v>947</c:v>
                </c:pt>
                <c:pt idx="162">
                  <c:v>947</c:v>
                </c:pt>
                <c:pt idx="163">
                  <c:v>947</c:v>
                </c:pt>
                <c:pt idx="164">
                  <c:v>947</c:v>
                </c:pt>
                <c:pt idx="165">
                  <c:v>947</c:v>
                </c:pt>
                <c:pt idx="166">
                  <c:v>947</c:v>
                </c:pt>
                <c:pt idx="167">
                  <c:v>947</c:v>
                </c:pt>
                <c:pt idx="168">
                  <c:v>947</c:v>
                </c:pt>
                <c:pt idx="169">
                  <c:v>947</c:v>
                </c:pt>
                <c:pt idx="170">
                  <c:v>947</c:v>
                </c:pt>
                <c:pt idx="171">
                  <c:v>947</c:v>
                </c:pt>
                <c:pt idx="172">
                  <c:v>947</c:v>
                </c:pt>
                <c:pt idx="173">
                  <c:v>947</c:v>
                </c:pt>
                <c:pt idx="174">
                  <c:v>947</c:v>
                </c:pt>
                <c:pt idx="175">
                  <c:v>947</c:v>
                </c:pt>
                <c:pt idx="176">
                  <c:v>947</c:v>
                </c:pt>
                <c:pt idx="177">
                  <c:v>947</c:v>
                </c:pt>
                <c:pt idx="178">
                  <c:v>947</c:v>
                </c:pt>
                <c:pt idx="179">
                  <c:v>947</c:v>
                </c:pt>
                <c:pt idx="180">
                  <c:v>947</c:v>
                </c:pt>
                <c:pt idx="181">
                  <c:v>947</c:v>
                </c:pt>
                <c:pt idx="182">
                  <c:v>947</c:v>
                </c:pt>
                <c:pt idx="183">
                  <c:v>947</c:v>
                </c:pt>
                <c:pt idx="184">
                  <c:v>947</c:v>
                </c:pt>
                <c:pt idx="185">
                  <c:v>947</c:v>
                </c:pt>
                <c:pt idx="186">
                  <c:v>947</c:v>
                </c:pt>
                <c:pt idx="187">
                  <c:v>947</c:v>
                </c:pt>
                <c:pt idx="188">
                  <c:v>947</c:v>
                </c:pt>
                <c:pt idx="189">
                  <c:v>947</c:v>
                </c:pt>
                <c:pt idx="190">
                  <c:v>947</c:v>
                </c:pt>
                <c:pt idx="191">
                  <c:v>947</c:v>
                </c:pt>
                <c:pt idx="192">
                  <c:v>947</c:v>
                </c:pt>
                <c:pt idx="193">
                  <c:v>947</c:v>
                </c:pt>
                <c:pt idx="194">
                  <c:v>947</c:v>
                </c:pt>
                <c:pt idx="195">
                  <c:v>947</c:v>
                </c:pt>
                <c:pt idx="196">
                  <c:v>947</c:v>
                </c:pt>
                <c:pt idx="197">
                  <c:v>947</c:v>
                </c:pt>
                <c:pt idx="198">
                  <c:v>947</c:v>
                </c:pt>
                <c:pt idx="199">
                  <c:v>947</c:v>
                </c:pt>
                <c:pt idx="200">
                  <c:v>947</c:v>
                </c:pt>
                <c:pt idx="201">
                  <c:v>947</c:v>
                </c:pt>
                <c:pt idx="202">
                  <c:v>947</c:v>
                </c:pt>
                <c:pt idx="203">
                  <c:v>947</c:v>
                </c:pt>
                <c:pt idx="204">
                  <c:v>947</c:v>
                </c:pt>
                <c:pt idx="205">
                  <c:v>947</c:v>
                </c:pt>
                <c:pt idx="206">
                  <c:v>947</c:v>
                </c:pt>
                <c:pt idx="207">
                  <c:v>947</c:v>
                </c:pt>
                <c:pt idx="208">
                  <c:v>947</c:v>
                </c:pt>
                <c:pt idx="209">
                  <c:v>947</c:v>
                </c:pt>
                <c:pt idx="210">
                  <c:v>947</c:v>
                </c:pt>
                <c:pt idx="211">
                  <c:v>947</c:v>
                </c:pt>
                <c:pt idx="212">
                  <c:v>947</c:v>
                </c:pt>
                <c:pt idx="213">
                  <c:v>947</c:v>
                </c:pt>
                <c:pt idx="214">
                  <c:v>947</c:v>
                </c:pt>
                <c:pt idx="215">
                  <c:v>947</c:v>
                </c:pt>
                <c:pt idx="216">
                  <c:v>947</c:v>
                </c:pt>
                <c:pt idx="217">
                  <c:v>947</c:v>
                </c:pt>
                <c:pt idx="218">
                  <c:v>947</c:v>
                </c:pt>
                <c:pt idx="219">
                  <c:v>947</c:v>
                </c:pt>
                <c:pt idx="220">
                  <c:v>947</c:v>
                </c:pt>
                <c:pt idx="221">
                  <c:v>947</c:v>
                </c:pt>
                <c:pt idx="222">
                  <c:v>947</c:v>
                </c:pt>
                <c:pt idx="223">
                  <c:v>947</c:v>
                </c:pt>
                <c:pt idx="224">
                  <c:v>947</c:v>
                </c:pt>
                <c:pt idx="225">
                  <c:v>947</c:v>
                </c:pt>
                <c:pt idx="226">
                  <c:v>947</c:v>
                </c:pt>
                <c:pt idx="227">
                  <c:v>947</c:v>
                </c:pt>
                <c:pt idx="228">
                  <c:v>947</c:v>
                </c:pt>
                <c:pt idx="229">
                  <c:v>947</c:v>
                </c:pt>
                <c:pt idx="230">
                  <c:v>947</c:v>
                </c:pt>
                <c:pt idx="231">
                  <c:v>947</c:v>
                </c:pt>
                <c:pt idx="232">
                  <c:v>947</c:v>
                </c:pt>
                <c:pt idx="233">
                  <c:v>947</c:v>
                </c:pt>
                <c:pt idx="234">
                  <c:v>947</c:v>
                </c:pt>
                <c:pt idx="235">
                  <c:v>947</c:v>
                </c:pt>
                <c:pt idx="236">
                  <c:v>947</c:v>
                </c:pt>
                <c:pt idx="237">
                  <c:v>947</c:v>
                </c:pt>
                <c:pt idx="238">
                  <c:v>947</c:v>
                </c:pt>
                <c:pt idx="239">
                  <c:v>947</c:v>
                </c:pt>
                <c:pt idx="240">
                  <c:v>947</c:v>
                </c:pt>
                <c:pt idx="241">
                  <c:v>947</c:v>
                </c:pt>
                <c:pt idx="242">
                  <c:v>947</c:v>
                </c:pt>
                <c:pt idx="243">
                  <c:v>947</c:v>
                </c:pt>
                <c:pt idx="244">
                  <c:v>947</c:v>
                </c:pt>
                <c:pt idx="245">
                  <c:v>947</c:v>
                </c:pt>
                <c:pt idx="246">
                  <c:v>947</c:v>
                </c:pt>
                <c:pt idx="247">
                  <c:v>947</c:v>
                </c:pt>
                <c:pt idx="248">
                  <c:v>947</c:v>
                </c:pt>
                <c:pt idx="249">
                  <c:v>947</c:v>
                </c:pt>
                <c:pt idx="250">
                  <c:v>947</c:v>
                </c:pt>
                <c:pt idx="251">
                  <c:v>947</c:v>
                </c:pt>
                <c:pt idx="252">
                  <c:v>947</c:v>
                </c:pt>
                <c:pt idx="253">
                  <c:v>947</c:v>
                </c:pt>
                <c:pt idx="254">
                  <c:v>947</c:v>
                </c:pt>
                <c:pt idx="255">
                  <c:v>947</c:v>
                </c:pt>
                <c:pt idx="256">
                  <c:v>947</c:v>
                </c:pt>
                <c:pt idx="257">
                  <c:v>947</c:v>
                </c:pt>
                <c:pt idx="258">
                  <c:v>947</c:v>
                </c:pt>
                <c:pt idx="259">
                  <c:v>947</c:v>
                </c:pt>
                <c:pt idx="260">
                  <c:v>947</c:v>
                </c:pt>
                <c:pt idx="261">
                  <c:v>947</c:v>
                </c:pt>
                <c:pt idx="262">
                  <c:v>947</c:v>
                </c:pt>
                <c:pt idx="263">
                  <c:v>947</c:v>
                </c:pt>
                <c:pt idx="264">
                  <c:v>947</c:v>
                </c:pt>
                <c:pt idx="265">
                  <c:v>947</c:v>
                </c:pt>
                <c:pt idx="266">
                  <c:v>947</c:v>
                </c:pt>
                <c:pt idx="267">
                  <c:v>948</c:v>
                </c:pt>
                <c:pt idx="268">
                  <c:v>948</c:v>
                </c:pt>
                <c:pt idx="269">
                  <c:v>948</c:v>
                </c:pt>
                <c:pt idx="270">
                  <c:v>948</c:v>
                </c:pt>
                <c:pt idx="271">
                  <c:v>948</c:v>
                </c:pt>
                <c:pt idx="272">
                  <c:v>948</c:v>
                </c:pt>
                <c:pt idx="273">
                  <c:v>948</c:v>
                </c:pt>
                <c:pt idx="274">
                  <c:v>948</c:v>
                </c:pt>
                <c:pt idx="275">
                  <c:v>948</c:v>
                </c:pt>
                <c:pt idx="276">
                  <c:v>948</c:v>
                </c:pt>
                <c:pt idx="277">
                  <c:v>948</c:v>
                </c:pt>
                <c:pt idx="278">
                  <c:v>948</c:v>
                </c:pt>
                <c:pt idx="279">
                  <c:v>948</c:v>
                </c:pt>
                <c:pt idx="280">
                  <c:v>948</c:v>
                </c:pt>
                <c:pt idx="281">
                  <c:v>948</c:v>
                </c:pt>
                <c:pt idx="282">
                  <c:v>948</c:v>
                </c:pt>
                <c:pt idx="283">
                  <c:v>948</c:v>
                </c:pt>
                <c:pt idx="284">
                  <c:v>948</c:v>
                </c:pt>
                <c:pt idx="285">
                  <c:v>948</c:v>
                </c:pt>
                <c:pt idx="286">
                  <c:v>948</c:v>
                </c:pt>
                <c:pt idx="287">
                  <c:v>948</c:v>
                </c:pt>
                <c:pt idx="288">
                  <c:v>948</c:v>
                </c:pt>
                <c:pt idx="289">
                  <c:v>948</c:v>
                </c:pt>
                <c:pt idx="290">
                  <c:v>948</c:v>
                </c:pt>
                <c:pt idx="291">
                  <c:v>948</c:v>
                </c:pt>
                <c:pt idx="292">
                  <c:v>948</c:v>
                </c:pt>
                <c:pt idx="293">
                  <c:v>948</c:v>
                </c:pt>
                <c:pt idx="294">
                  <c:v>948</c:v>
                </c:pt>
                <c:pt idx="295">
                  <c:v>948</c:v>
                </c:pt>
                <c:pt idx="296">
                  <c:v>948</c:v>
                </c:pt>
                <c:pt idx="297">
                  <c:v>948</c:v>
                </c:pt>
                <c:pt idx="298">
                  <c:v>948</c:v>
                </c:pt>
                <c:pt idx="299">
                  <c:v>948</c:v>
                </c:pt>
                <c:pt idx="300">
                  <c:v>948</c:v>
                </c:pt>
                <c:pt idx="301">
                  <c:v>948</c:v>
                </c:pt>
                <c:pt idx="302">
                  <c:v>948</c:v>
                </c:pt>
                <c:pt idx="303">
                  <c:v>948</c:v>
                </c:pt>
                <c:pt idx="304">
                  <c:v>948</c:v>
                </c:pt>
                <c:pt idx="305">
                  <c:v>948</c:v>
                </c:pt>
                <c:pt idx="306">
                  <c:v>948</c:v>
                </c:pt>
                <c:pt idx="307">
                  <c:v>948</c:v>
                </c:pt>
                <c:pt idx="308">
                  <c:v>948</c:v>
                </c:pt>
                <c:pt idx="309">
                  <c:v>948</c:v>
                </c:pt>
                <c:pt idx="310">
                  <c:v>948</c:v>
                </c:pt>
                <c:pt idx="311">
                  <c:v>948</c:v>
                </c:pt>
                <c:pt idx="312">
                  <c:v>948</c:v>
                </c:pt>
                <c:pt idx="313">
                  <c:v>948</c:v>
                </c:pt>
                <c:pt idx="314">
                  <c:v>948</c:v>
                </c:pt>
                <c:pt idx="315">
                  <c:v>948</c:v>
                </c:pt>
                <c:pt idx="316">
                  <c:v>948</c:v>
                </c:pt>
                <c:pt idx="317">
                  <c:v>948</c:v>
                </c:pt>
                <c:pt idx="318">
                  <c:v>948</c:v>
                </c:pt>
                <c:pt idx="319">
                  <c:v>948</c:v>
                </c:pt>
                <c:pt idx="320">
                  <c:v>948</c:v>
                </c:pt>
                <c:pt idx="321">
                  <c:v>948</c:v>
                </c:pt>
                <c:pt idx="322">
                  <c:v>948</c:v>
                </c:pt>
                <c:pt idx="323">
                  <c:v>948</c:v>
                </c:pt>
                <c:pt idx="324">
                  <c:v>948</c:v>
                </c:pt>
                <c:pt idx="325">
                  <c:v>948</c:v>
                </c:pt>
                <c:pt idx="326">
                  <c:v>948</c:v>
                </c:pt>
                <c:pt idx="327">
                  <c:v>948</c:v>
                </c:pt>
                <c:pt idx="328">
                  <c:v>948</c:v>
                </c:pt>
                <c:pt idx="329">
                  <c:v>948</c:v>
                </c:pt>
                <c:pt idx="330">
                  <c:v>948</c:v>
                </c:pt>
                <c:pt idx="331">
                  <c:v>948</c:v>
                </c:pt>
                <c:pt idx="332">
                  <c:v>948</c:v>
                </c:pt>
                <c:pt idx="333">
                  <c:v>948</c:v>
                </c:pt>
                <c:pt idx="334">
                  <c:v>948</c:v>
                </c:pt>
                <c:pt idx="335">
                  <c:v>948</c:v>
                </c:pt>
                <c:pt idx="336">
                  <c:v>948</c:v>
                </c:pt>
                <c:pt idx="337">
                  <c:v>948</c:v>
                </c:pt>
                <c:pt idx="338">
                  <c:v>948</c:v>
                </c:pt>
                <c:pt idx="339">
                  <c:v>948</c:v>
                </c:pt>
                <c:pt idx="340">
                  <c:v>948</c:v>
                </c:pt>
                <c:pt idx="341">
                  <c:v>948</c:v>
                </c:pt>
                <c:pt idx="342">
                  <c:v>948</c:v>
                </c:pt>
                <c:pt idx="343">
                  <c:v>948</c:v>
                </c:pt>
                <c:pt idx="344">
                  <c:v>948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2017.xls]July'!$C$43550:$C$44644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0-6319-454C-A727-E876585B2770}"/>
            </c:ext>
          </c:extLst>
        </c:ser>
        <c:ser>
          <c:idx val="1"/>
          <c:order val="1"/>
          <c:tx>
            <c:strRef>
              <c:f>'[Reno 1-minute Data 2017.xls]July'!$D$43205:$D$43549</c:f>
              <c:strCache>
                <c:ptCount val="345"/>
                <c:pt idx="0">
                  <c:v>5.2</c:v>
                </c:pt>
                <c:pt idx="1">
                  <c:v>3.1</c:v>
                </c:pt>
                <c:pt idx="2">
                  <c:v>6</c:v>
                </c:pt>
                <c:pt idx="3">
                  <c:v>3.9</c:v>
                </c:pt>
                <c:pt idx="4">
                  <c:v>5.3</c:v>
                </c:pt>
                <c:pt idx="5">
                  <c:v>4.4</c:v>
                </c:pt>
                <c:pt idx="6">
                  <c:v>4.1</c:v>
                </c:pt>
                <c:pt idx="7">
                  <c:v>4.3</c:v>
                </c:pt>
                <c:pt idx="8">
                  <c:v>4.5</c:v>
                </c:pt>
                <c:pt idx="9">
                  <c:v>4.5</c:v>
                </c:pt>
                <c:pt idx="10">
                  <c:v>4.2</c:v>
                </c:pt>
                <c:pt idx="11">
                  <c:v>4.4</c:v>
                </c:pt>
                <c:pt idx="12">
                  <c:v>5</c:v>
                </c:pt>
                <c:pt idx="13">
                  <c:v>5.7</c:v>
                </c:pt>
                <c:pt idx="14">
                  <c:v>6.1</c:v>
                </c:pt>
                <c:pt idx="15">
                  <c:v>3.6</c:v>
                </c:pt>
                <c:pt idx="16">
                  <c:v>5.6</c:v>
                </c:pt>
                <c:pt idx="17">
                  <c:v>4.6</c:v>
                </c:pt>
                <c:pt idx="18">
                  <c:v>3.5</c:v>
                </c:pt>
                <c:pt idx="19">
                  <c:v>5.2</c:v>
                </c:pt>
                <c:pt idx="20">
                  <c:v>3.3</c:v>
                </c:pt>
                <c:pt idx="21">
                  <c:v>4</c:v>
                </c:pt>
                <c:pt idx="22">
                  <c:v>3.5</c:v>
                </c:pt>
                <c:pt idx="23">
                  <c:v>3.3</c:v>
                </c:pt>
                <c:pt idx="24">
                  <c:v>3.6</c:v>
                </c:pt>
                <c:pt idx="25">
                  <c:v>3.2</c:v>
                </c:pt>
                <c:pt idx="26">
                  <c:v>3.6</c:v>
                </c:pt>
                <c:pt idx="27">
                  <c:v>4.2</c:v>
                </c:pt>
                <c:pt idx="28">
                  <c:v>3.5</c:v>
                </c:pt>
                <c:pt idx="29">
                  <c:v>3.9</c:v>
                </c:pt>
                <c:pt idx="30">
                  <c:v>4.5</c:v>
                </c:pt>
                <c:pt idx="31">
                  <c:v>4.1</c:v>
                </c:pt>
                <c:pt idx="32">
                  <c:v>3.2</c:v>
                </c:pt>
                <c:pt idx="33">
                  <c:v>4</c:v>
                </c:pt>
                <c:pt idx="34">
                  <c:v>4.3</c:v>
                </c:pt>
                <c:pt idx="35">
                  <c:v>3.3</c:v>
                </c:pt>
                <c:pt idx="36">
                  <c:v>4.1</c:v>
                </c:pt>
                <c:pt idx="37">
                  <c:v>4.4</c:v>
                </c:pt>
                <c:pt idx="38">
                  <c:v>3.3</c:v>
                </c:pt>
                <c:pt idx="39">
                  <c:v>4.3</c:v>
                </c:pt>
                <c:pt idx="40">
                  <c:v>4.5</c:v>
                </c:pt>
                <c:pt idx="41">
                  <c:v>3.1</c:v>
                </c:pt>
                <c:pt idx="42">
                  <c:v>4.7</c:v>
                </c:pt>
                <c:pt idx="43">
                  <c:v>4.5</c:v>
                </c:pt>
                <c:pt idx="44">
                  <c:v>4.5</c:v>
                </c:pt>
                <c:pt idx="45">
                  <c:v>4.7</c:v>
                </c:pt>
                <c:pt idx="46">
                  <c:v>5.2</c:v>
                </c:pt>
                <c:pt idx="47">
                  <c:v>4.8</c:v>
                </c:pt>
                <c:pt idx="48">
                  <c:v>5</c:v>
                </c:pt>
                <c:pt idx="49">
                  <c:v>5.5</c:v>
                </c:pt>
                <c:pt idx="50">
                  <c:v>6.3</c:v>
                </c:pt>
                <c:pt idx="51">
                  <c:v>2.9</c:v>
                </c:pt>
                <c:pt idx="52">
                  <c:v>4.5</c:v>
                </c:pt>
                <c:pt idx="53">
                  <c:v>6.5</c:v>
                </c:pt>
                <c:pt idx="54">
                  <c:v>6</c:v>
                </c:pt>
                <c:pt idx="55">
                  <c:v>8.6</c:v>
                </c:pt>
                <c:pt idx="56">
                  <c:v>6.8</c:v>
                </c:pt>
                <c:pt idx="57">
                  <c:v>6.2</c:v>
                </c:pt>
                <c:pt idx="58">
                  <c:v>5.8</c:v>
                </c:pt>
                <c:pt idx="59">
                  <c:v>5.5</c:v>
                </c:pt>
                <c:pt idx="60">
                  <c:v>5.9</c:v>
                </c:pt>
                <c:pt idx="61">
                  <c:v>6.8</c:v>
                </c:pt>
                <c:pt idx="62">
                  <c:v>5</c:v>
                </c:pt>
                <c:pt idx="63">
                  <c:v>8</c:v>
                </c:pt>
                <c:pt idx="64">
                  <c:v>6</c:v>
                </c:pt>
                <c:pt idx="65">
                  <c:v>4.4</c:v>
                </c:pt>
                <c:pt idx="66">
                  <c:v>4.4</c:v>
                </c:pt>
                <c:pt idx="67">
                  <c:v>5.2</c:v>
                </c:pt>
                <c:pt idx="68">
                  <c:v>4.8</c:v>
                </c:pt>
                <c:pt idx="69">
                  <c:v>9.4</c:v>
                </c:pt>
                <c:pt idx="70">
                  <c:v>6.7</c:v>
                </c:pt>
                <c:pt idx="71">
                  <c:v>5.2</c:v>
                </c:pt>
                <c:pt idx="72">
                  <c:v>5.8</c:v>
                </c:pt>
                <c:pt idx="73">
                  <c:v>8.8</c:v>
                </c:pt>
                <c:pt idx="74">
                  <c:v>5.2</c:v>
                </c:pt>
                <c:pt idx="75">
                  <c:v>7.5</c:v>
                </c:pt>
                <c:pt idx="76">
                  <c:v>8.8</c:v>
                </c:pt>
                <c:pt idx="77">
                  <c:v>6.4</c:v>
                </c:pt>
                <c:pt idx="78">
                  <c:v>3.8</c:v>
                </c:pt>
                <c:pt idx="79">
                  <c:v>3.5</c:v>
                </c:pt>
                <c:pt idx="80">
                  <c:v>6.9</c:v>
                </c:pt>
                <c:pt idx="81">
                  <c:v>4.1</c:v>
                </c:pt>
                <c:pt idx="82">
                  <c:v>5.7</c:v>
                </c:pt>
                <c:pt idx="83">
                  <c:v>7.4</c:v>
                </c:pt>
                <c:pt idx="84">
                  <c:v>6.9</c:v>
                </c:pt>
                <c:pt idx="85">
                  <c:v>6.2</c:v>
                </c:pt>
                <c:pt idx="86">
                  <c:v>5.3</c:v>
                </c:pt>
                <c:pt idx="87">
                  <c:v>5.1</c:v>
                </c:pt>
                <c:pt idx="88">
                  <c:v>4.8</c:v>
                </c:pt>
                <c:pt idx="89">
                  <c:v>3.6</c:v>
                </c:pt>
                <c:pt idx="90">
                  <c:v>5.5</c:v>
                </c:pt>
                <c:pt idx="91">
                  <c:v>3</c:v>
                </c:pt>
                <c:pt idx="92">
                  <c:v>4</c:v>
                </c:pt>
                <c:pt idx="93">
                  <c:v>5.4</c:v>
                </c:pt>
                <c:pt idx="94">
                  <c:v>5.5</c:v>
                </c:pt>
                <c:pt idx="95">
                  <c:v>3.6</c:v>
                </c:pt>
                <c:pt idx="96">
                  <c:v>3.5</c:v>
                </c:pt>
                <c:pt idx="97">
                  <c:v>3.9</c:v>
                </c:pt>
                <c:pt idx="98">
                  <c:v>4</c:v>
                </c:pt>
                <c:pt idx="99">
                  <c:v>4</c:v>
                </c:pt>
                <c:pt idx="100">
                  <c:v>4.9</c:v>
                </c:pt>
                <c:pt idx="101">
                  <c:v>5.8</c:v>
                </c:pt>
                <c:pt idx="102">
                  <c:v>5.4</c:v>
                </c:pt>
                <c:pt idx="103">
                  <c:v>5.5</c:v>
                </c:pt>
                <c:pt idx="104">
                  <c:v>5.8</c:v>
                </c:pt>
                <c:pt idx="105">
                  <c:v>5.5</c:v>
                </c:pt>
                <c:pt idx="106">
                  <c:v>3.7</c:v>
                </c:pt>
                <c:pt idx="107">
                  <c:v>5.9</c:v>
                </c:pt>
                <c:pt idx="108">
                  <c:v>3.7</c:v>
                </c:pt>
                <c:pt idx="109">
                  <c:v>3.5</c:v>
                </c:pt>
                <c:pt idx="110">
                  <c:v>3.5</c:v>
                </c:pt>
                <c:pt idx="111">
                  <c:v>4.3</c:v>
                </c:pt>
                <c:pt idx="112">
                  <c:v>5.8</c:v>
                </c:pt>
                <c:pt idx="113">
                  <c:v>3.9</c:v>
                </c:pt>
                <c:pt idx="114">
                  <c:v>3.2</c:v>
                </c:pt>
                <c:pt idx="115">
                  <c:v>4.6</c:v>
                </c:pt>
                <c:pt idx="116">
                  <c:v>3.7</c:v>
                </c:pt>
                <c:pt idx="117">
                  <c:v>5.2</c:v>
                </c:pt>
                <c:pt idx="118">
                  <c:v>4.3</c:v>
                </c:pt>
                <c:pt idx="119">
                  <c:v>4.8</c:v>
                </c:pt>
                <c:pt idx="120">
                  <c:v>4.5</c:v>
                </c:pt>
                <c:pt idx="121">
                  <c:v>4.3</c:v>
                </c:pt>
                <c:pt idx="122">
                  <c:v>5.6</c:v>
                </c:pt>
                <c:pt idx="123">
                  <c:v>4.7</c:v>
                </c:pt>
                <c:pt idx="124">
                  <c:v>4.5</c:v>
                </c:pt>
                <c:pt idx="125">
                  <c:v>5.7</c:v>
                </c:pt>
                <c:pt idx="126">
                  <c:v>6.2</c:v>
                </c:pt>
                <c:pt idx="127">
                  <c:v>5</c:v>
                </c:pt>
                <c:pt idx="128">
                  <c:v>4.3</c:v>
                </c:pt>
                <c:pt idx="129">
                  <c:v>5.7</c:v>
                </c:pt>
                <c:pt idx="130">
                  <c:v>4.6</c:v>
                </c:pt>
                <c:pt idx="131">
                  <c:v>2.1</c:v>
                </c:pt>
                <c:pt idx="132">
                  <c:v>4.6</c:v>
                </c:pt>
                <c:pt idx="133">
                  <c:v>5.2</c:v>
                </c:pt>
                <c:pt idx="134">
                  <c:v>4.5</c:v>
                </c:pt>
                <c:pt idx="135">
                  <c:v>5.2</c:v>
                </c:pt>
                <c:pt idx="136">
                  <c:v>7</c:v>
                </c:pt>
                <c:pt idx="137">
                  <c:v>4.2</c:v>
                </c:pt>
                <c:pt idx="138">
                  <c:v>6.5</c:v>
                </c:pt>
                <c:pt idx="139">
                  <c:v>3.7</c:v>
                </c:pt>
                <c:pt idx="140">
                  <c:v>5.9</c:v>
                </c:pt>
                <c:pt idx="141">
                  <c:v>7</c:v>
                </c:pt>
                <c:pt idx="142">
                  <c:v>5.8</c:v>
                </c:pt>
                <c:pt idx="143">
                  <c:v>7.2</c:v>
                </c:pt>
                <c:pt idx="144">
                  <c:v>5.6</c:v>
                </c:pt>
                <c:pt idx="145">
                  <c:v>6.5</c:v>
                </c:pt>
                <c:pt idx="146">
                  <c:v>4.4</c:v>
                </c:pt>
                <c:pt idx="147">
                  <c:v>1.9</c:v>
                </c:pt>
                <c:pt idx="148">
                  <c:v>7</c:v>
                </c:pt>
                <c:pt idx="149">
                  <c:v>3.2</c:v>
                </c:pt>
                <c:pt idx="150">
                  <c:v>5.5</c:v>
                </c:pt>
                <c:pt idx="151">
                  <c:v>2.6</c:v>
                </c:pt>
                <c:pt idx="152">
                  <c:v>6.2</c:v>
                </c:pt>
                <c:pt idx="153">
                  <c:v>6.2</c:v>
                </c:pt>
                <c:pt idx="154">
                  <c:v>4.7</c:v>
                </c:pt>
                <c:pt idx="155">
                  <c:v>6.4</c:v>
                </c:pt>
                <c:pt idx="156">
                  <c:v>4.2</c:v>
                </c:pt>
                <c:pt idx="157">
                  <c:v>4.9</c:v>
                </c:pt>
                <c:pt idx="158">
                  <c:v>2.5</c:v>
                </c:pt>
                <c:pt idx="159">
                  <c:v>7.4</c:v>
                </c:pt>
                <c:pt idx="160">
                  <c:v>8.1</c:v>
                </c:pt>
                <c:pt idx="161">
                  <c:v>5.5</c:v>
                </c:pt>
                <c:pt idx="162">
                  <c:v>5.1</c:v>
                </c:pt>
                <c:pt idx="163">
                  <c:v>5.7</c:v>
                </c:pt>
                <c:pt idx="164">
                  <c:v>4.8</c:v>
                </c:pt>
                <c:pt idx="165">
                  <c:v>8.2</c:v>
                </c:pt>
                <c:pt idx="166">
                  <c:v>6.6</c:v>
                </c:pt>
                <c:pt idx="167">
                  <c:v>5.9</c:v>
                </c:pt>
                <c:pt idx="168">
                  <c:v>6</c:v>
                </c:pt>
                <c:pt idx="169">
                  <c:v>7.8</c:v>
                </c:pt>
                <c:pt idx="170">
                  <c:v>7.3</c:v>
                </c:pt>
                <c:pt idx="171">
                  <c:v>7.3</c:v>
                </c:pt>
                <c:pt idx="172">
                  <c:v>7</c:v>
                </c:pt>
                <c:pt idx="173">
                  <c:v>5</c:v>
                </c:pt>
                <c:pt idx="174">
                  <c:v>5.7</c:v>
                </c:pt>
                <c:pt idx="175">
                  <c:v>7.4</c:v>
                </c:pt>
                <c:pt idx="176">
                  <c:v>4.4</c:v>
                </c:pt>
                <c:pt idx="177">
                  <c:v>4.2</c:v>
                </c:pt>
                <c:pt idx="178">
                  <c:v>7.2</c:v>
                </c:pt>
                <c:pt idx="179">
                  <c:v>7.7</c:v>
                </c:pt>
                <c:pt idx="180">
                  <c:v>7.2</c:v>
                </c:pt>
                <c:pt idx="181">
                  <c:v>7.3</c:v>
                </c:pt>
                <c:pt idx="182">
                  <c:v>6.4</c:v>
                </c:pt>
                <c:pt idx="183">
                  <c:v>6.3</c:v>
                </c:pt>
                <c:pt idx="184">
                  <c:v>6.6</c:v>
                </c:pt>
                <c:pt idx="185">
                  <c:v>8.2</c:v>
                </c:pt>
                <c:pt idx="186">
                  <c:v>6.7</c:v>
                </c:pt>
                <c:pt idx="187">
                  <c:v>4.8</c:v>
                </c:pt>
                <c:pt idx="188">
                  <c:v>3.9</c:v>
                </c:pt>
                <c:pt idx="189">
                  <c:v>8</c:v>
                </c:pt>
                <c:pt idx="190">
                  <c:v>5.1</c:v>
                </c:pt>
                <c:pt idx="191">
                  <c:v>6.6</c:v>
                </c:pt>
                <c:pt idx="192">
                  <c:v>6.3</c:v>
                </c:pt>
                <c:pt idx="193">
                  <c:v>6.5</c:v>
                </c:pt>
                <c:pt idx="194">
                  <c:v>6.3</c:v>
                </c:pt>
                <c:pt idx="195">
                  <c:v>6.6</c:v>
                </c:pt>
                <c:pt idx="196">
                  <c:v>8.1</c:v>
                </c:pt>
                <c:pt idx="197">
                  <c:v>6.6</c:v>
                </c:pt>
                <c:pt idx="198">
                  <c:v>6.4</c:v>
                </c:pt>
                <c:pt idx="199">
                  <c:v>6.6</c:v>
                </c:pt>
                <c:pt idx="200">
                  <c:v>7.7</c:v>
                </c:pt>
                <c:pt idx="201">
                  <c:v>5.4</c:v>
                </c:pt>
                <c:pt idx="202">
                  <c:v>7.5</c:v>
                </c:pt>
                <c:pt idx="203">
                  <c:v>4.4</c:v>
                </c:pt>
                <c:pt idx="204">
                  <c:v>5.1</c:v>
                </c:pt>
                <c:pt idx="205">
                  <c:v>2.8</c:v>
                </c:pt>
                <c:pt idx="206">
                  <c:v>5.2</c:v>
                </c:pt>
                <c:pt idx="207">
                  <c:v>4.3</c:v>
                </c:pt>
                <c:pt idx="208">
                  <c:v>4.2</c:v>
                </c:pt>
                <c:pt idx="209">
                  <c:v>4.6</c:v>
                </c:pt>
                <c:pt idx="210">
                  <c:v>6.3</c:v>
                </c:pt>
                <c:pt idx="211">
                  <c:v>5.6</c:v>
                </c:pt>
                <c:pt idx="212">
                  <c:v>3.5</c:v>
                </c:pt>
                <c:pt idx="213">
                  <c:v>4</c:v>
                </c:pt>
                <c:pt idx="214">
                  <c:v>6.1</c:v>
                </c:pt>
                <c:pt idx="215">
                  <c:v>5.6</c:v>
                </c:pt>
                <c:pt idx="216">
                  <c:v>4.2</c:v>
                </c:pt>
                <c:pt idx="217">
                  <c:v>5.9</c:v>
                </c:pt>
                <c:pt idx="218">
                  <c:v>5.5</c:v>
                </c:pt>
                <c:pt idx="219">
                  <c:v>5.7</c:v>
                </c:pt>
                <c:pt idx="220">
                  <c:v>3.5</c:v>
                </c:pt>
                <c:pt idx="221">
                  <c:v>4</c:v>
                </c:pt>
                <c:pt idx="222">
                  <c:v>2.4</c:v>
                </c:pt>
                <c:pt idx="223">
                  <c:v>2.9</c:v>
                </c:pt>
                <c:pt idx="224">
                  <c:v>4.3</c:v>
                </c:pt>
                <c:pt idx="225">
                  <c:v>2.1</c:v>
                </c:pt>
                <c:pt idx="226">
                  <c:v>2.6</c:v>
                </c:pt>
                <c:pt idx="227">
                  <c:v>4</c:v>
                </c:pt>
                <c:pt idx="228">
                  <c:v>4.7</c:v>
                </c:pt>
                <c:pt idx="229">
                  <c:v>3.4</c:v>
                </c:pt>
                <c:pt idx="230">
                  <c:v>4.2</c:v>
                </c:pt>
                <c:pt idx="231">
                  <c:v>4.7</c:v>
                </c:pt>
                <c:pt idx="232">
                  <c:v>4.2</c:v>
                </c:pt>
                <c:pt idx="233">
                  <c:v>3.4</c:v>
                </c:pt>
                <c:pt idx="234">
                  <c:v>4.8</c:v>
                </c:pt>
                <c:pt idx="235">
                  <c:v>2.3</c:v>
                </c:pt>
                <c:pt idx="236">
                  <c:v>4.1</c:v>
                </c:pt>
                <c:pt idx="237">
                  <c:v>5.3</c:v>
                </c:pt>
                <c:pt idx="238">
                  <c:v>4</c:v>
                </c:pt>
                <c:pt idx="239">
                  <c:v>2.8</c:v>
                </c:pt>
                <c:pt idx="240">
                  <c:v>4.2</c:v>
                </c:pt>
                <c:pt idx="241">
                  <c:v>3.8</c:v>
                </c:pt>
                <c:pt idx="242">
                  <c:v>4.3</c:v>
                </c:pt>
                <c:pt idx="243">
                  <c:v>4.9</c:v>
                </c:pt>
                <c:pt idx="244">
                  <c:v>4.1</c:v>
                </c:pt>
                <c:pt idx="245">
                  <c:v>4.3</c:v>
                </c:pt>
                <c:pt idx="246">
                  <c:v>4.7</c:v>
                </c:pt>
                <c:pt idx="247">
                  <c:v>4.1</c:v>
                </c:pt>
                <c:pt idx="248">
                  <c:v>3.7</c:v>
                </c:pt>
                <c:pt idx="249">
                  <c:v>4</c:v>
                </c:pt>
                <c:pt idx="250">
                  <c:v>4.7</c:v>
                </c:pt>
                <c:pt idx="251">
                  <c:v>4.6</c:v>
                </c:pt>
                <c:pt idx="252">
                  <c:v>4.8</c:v>
                </c:pt>
                <c:pt idx="253">
                  <c:v>3</c:v>
                </c:pt>
                <c:pt idx="254">
                  <c:v>5.3</c:v>
                </c:pt>
                <c:pt idx="255">
                  <c:v>3.9</c:v>
                </c:pt>
                <c:pt idx="256">
                  <c:v>4.2</c:v>
                </c:pt>
                <c:pt idx="257">
                  <c:v>3.5</c:v>
                </c:pt>
                <c:pt idx="258">
                  <c:v>5.4</c:v>
                </c:pt>
                <c:pt idx="259">
                  <c:v>4.6</c:v>
                </c:pt>
                <c:pt idx="260">
                  <c:v>5.2</c:v>
                </c:pt>
                <c:pt idx="261">
                  <c:v>5.8</c:v>
                </c:pt>
                <c:pt idx="262">
                  <c:v>4.5</c:v>
                </c:pt>
                <c:pt idx="263">
                  <c:v>5.6</c:v>
                </c:pt>
                <c:pt idx="264">
                  <c:v>3.9</c:v>
                </c:pt>
                <c:pt idx="265">
                  <c:v>5.6</c:v>
                </c:pt>
                <c:pt idx="266">
                  <c:v>3.4</c:v>
                </c:pt>
                <c:pt idx="267">
                  <c:v>2.6</c:v>
                </c:pt>
                <c:pt idx="268">
                  <c:v>4.5</c:v>
                </c:pt>
                <c:pt idx="269">
                  <c:v>4.5</c:v>
                </c:pt>
                <c:pt idx="270">
                  <c:v>4.5</c:v>
                </c:pt>
                <c:pt idx="271">
                  <c:v>4.9</c:v>
                </c:pt>
                <c:pt idx="272">
                  <c:v>6.7</c:v>
                </c:pt>
                <c:pt idx="273">
                  <c:v>6.6</c:v>
                </c:pt>
                <c:pt idx="274">
                  <c:v>4.7</c:v>
                </c:pt>
                <c:pt idx="275">
                  <c:v>4.9</c:v>
                </c:pt>
                <c:pt idx="276">
                  <c:v>3.4</c:v>
                </c:pt>
                <c:pt idx="277">
                  <c:v>5.1</c:v>
                </c:pt>
                <c:pt idx="278">
                  <c:v>4.3</c:v>
                </c:pt>
                <c:pt idx="279">
                  <c:v>2.7</c:v>
                </c:pt>
                <c:pt idx="280">
                  <c:v>5.3</c:v>
                </c:pt>
                <c:pt idx="281">
                  <c:v>2.9</c:v>
                </c:pt>
                <c:pt idx="282">
                  <c:v>2.9</c:v>
                </c:pt>
                <c:pt idx="283">
                  <c:v>5.1</c:v>
                </c:pt>
                <c:pt idx="284">
                  <c:v>6.2</c:v>
                </c:pt>
                <c:pt idx="285">
                  <c:v>3.8</c:v>
                </c:pt>
                <c:pt idx="286">
                  <c:v>4.4</c:v>
                </c:pt>
                <c:pt idx="287">
                  <c:v>3.8</c:v>
                </c:pt>
                <c:pt idx="288">
                  <c:v>2.4</c:v>
                </c:pt>
                <c:pt idx="289">
                  <c:v>5.4</c:v>
                </c:pt>
                <c:pt idx="290">
                  <c:v>2.6</c:v>
                </c:pt>
                <c:pt idx="291">
                  <c:v>6.4</c:v>
                </c:pt>
                <c:pt idx="292">
                  <c:v>4.8</c:v>
                </c:pt>
                <c:pt idx="293">
                  <c:v>4.4</c:v>
                </c:pt>
                <c:pt idx="294">
                  <c:v>4.4</c:v>
                </c:pt>
                <c:pt idx="295">
                  <c:v>3.7</c:v>
                </c:pt>
                <c:pt idx="296">
                  <c:v>4.3</c:v>
                </c:pt>
                <c:pt idx="297">
                  <c:v>3.1</c:v>
                </c:pt>
                <c:pt idx="298">
                  <c:v>4.8</c:v>
                </c:pt>
                <c:pt idx="299">
                  <c:v>3</c:v>
                </c:pt>
                <c:pt idx="300">
                  <c:v>4.7</c:v>
                </c:pt>
                <c:pt idx="301">
                  <c:v>4.2</c:v>
                </c:pt>
                <c:pt idx="302">
                  <c:v>5.7</c:v>
                </c:pt>
                <c:pt idx="303">
                  <c:v>4.5</c:v>
                </c:pt>
                <c:pt idx="304">
                  <c:v>4.4</c:v>
                </c:pt>
                <c:pt idx="305">
                  <c:v>4.1</c:v>
                </c:pt>
                <c:pt idx="306">
                  <c:v>3.5</c:v>
                </c:pt>
                <c:pt idx="307">
                  <c:v>4.5</c:v>
                </c:pt>
                <c:pt idx="308">
                  <c:v>3.7</c:v>
                </c:pt>
                <c:pt idx="309">
                  <c:v>4.5</c:v>
                </c:pt>
                <c:pt idx="310">
                  <c:v>2.3</c:v>
                </c:pt>
                <c:pt idx="311">
                  <c:v>4.6</c:v>
                </c:pt>
                <c:pt idx="312">
                  <c:v>4.4</c:v>
                </c:pt>
                <c:pt idx="313">
                  <c:v>4.9</c:v>
                </c:pt>
                <c:pt idx="314">
                  <c:v>5.2</c:v>
                </c:pt>
                <c:pt idx="315">
                  <c:v>6.4</c:v>
                </c:pt>
                <c:pt idx="316">
                  <c:v>6.9</c:v>
                </c:pt>
                <c:pt idx="317">
                  <c:v>6.8</c:v>
                </c:pt>
                <c:pt idx="318">
                  <c:v>5.9</c:v>
                </c:pt>
                <c:pt idx="319">
                  <c:v>4.5</c:v>
                </c:pt>
                <c:pt idx="320">
                  <c:v>8.1</c:v>
                </c:pt>
                <c:pt idx="321">
                  <c:v>5</c:v>
                </c:pt>
                <c:pt idx="322">
                  <c:v>4</c:v>
                </c:pt>
                <c:pt idx="323">
                  <c:v>6.1</c:v>
                </c:pt>
                <c:pt idx="324">
                  <c:v>5.7</c:v>
                </c:pt>
                <c:pt idx="325">
                  <c:v>4.9</c:v>
                </c:pt>
                <c:pt idx="326">
                  <c:v>4.8</c:v>
                </c:pt>
                <c:pt idx="327">
                  <c:v>7.1</c:v>
                </c:pt>
                <c:pt idx="328">
                  <c:v>4.7</c:v>
                </c:pt>
                <c:pt idx="329">
                  <c:v>3.4</c:v>
                </c:pt>
                <c:pt idx="330">
                  <c:v>3.4</c:v>
                </c:pt>
                <c:pt idx="331">
                  <c:v>7.8</c:v>
                </c:pt>
                <c:pt idx="332">
                  <c:v>5.1</c:v>
                </c:pt>
                <c:pt idx="333">
                  <c:v>6.5</c:v>
                </c:pt>
                <c:pt idx="334">
                  <c:v>4.4</c:v>
                </c:pt>
                <c:pt idx="335">
                  <c:v>5.8</c:v>
                </c:pt>
                <c:pt idx="336">
                  <c:v>8.2</c:v>
                </c:pt>
                <c:pt idx="337">
                  <c:v>6.8</c:v>
                </c:pt>
                <c:pt idx="338">
                  <c:v>6.1</c:v>
                </c:pt>
                <c:pt idx="339">
                  <c:v>7.8</c:v>
                </c:pt>
                <c:pt idx="340">
                  <c:v>7.5</c:v>
                </c:pt>
                <c:pt idx="341">
                  <c:v>4</c:v>
                </c:pt>
                <c:pt idx="342">
                  <c:v>5</c:v>
                </c:pt>
                <c:pt idx="343">
                  <c:v>6.8</c:v>
                </c:pt>
                <c:pt idx="344">
                  <c:v>7.1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2017.xls]July'!$D$43550:$D$44644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1-6319-454C-A727-E876585B2770}"/>
            </c:ext>
          </c:extLst>
        </c:ser>
        <c:ser>
          <c:idx val="2"/>
          <c:order val="2"/>
          <c:tx>
            <c:strRef>
              <c:f>'[Reno 1-minute Data 2017.xls]July'!$E$43205:$E$43549</c:f>
              <c:strCache>
                <c:ptCount val="345"/>
                <c:pt idx="0">
                  <c:v>230</c:v>
                </c:pt>
                <c:pt idx="1">
                  <c:v>227</c:v>
                </c:pt>
                <c:pt idx="2">
                  <c:v>226</c:v>
                </c:pt>
                <c:pt idx="3">
                  <c:v>214</c:v>
                </c:pt>
                <c:pt idx="4">
                  <c:v>225</c:v>
                </c:pt>
                <c:pt idx="5">
                  <c:v>220</c:v>
                </c:pt>
                <c:pt idx="6">
                  <c:v>230</c:v>
                </c:pt>
                <c:pt idx="7">
                  <c:v>222</c:v>
                </c:pt>
                <c:pt idx="8">
                  <c:v>225</c:v>
                </c:pt>
                <c:pt idx="9">
                  <c:v>223</c:v>
                </c:pt>
                <c:pt idx="10">
                  <c:v>227</c:v>
                </c:pt>
                <c:pt idx="11">
                  <c:v>226</c:v>
                </c:pt>
                <c:pt idx="12">
                  <c:v>230</c:v>
                </c:pt>
                <c:pt idx="13">
                  <c:v>223</c:v>
                </c:pt>
                <c:pt idx="14">
                  <c:v>225</c:v>
                </c:pt>
                <c:pt idx="15">
                  <c:v>228</c:v>
                </c:pt>
                <c:pt idx="16">
                  <c:v>215</c:v>
                </c:pt>
                <c:pt idx="17">
                  <c:v>228</c:v>
                </c:pt>
                <c:pt idx="18">
                  <c:v>222</c:v>
                </c:pt>
                <c:pt idx="19">
                  <c:v>206</c:v>
                </c:pt>
                <c:pt idx="20">
                  <c:v>228</c:v>
                </c:pt>
                <c:pt idx="21">
                  <c:v>229</c:v>
                </c:pt>
                <c:pt idx="22">
                  <c:v>222</c:v>
                </c:pt>
                <c:pt idx="23">
                  <c:v>232</c:v>
                </c:pt>
                <c:pt idx="24">
                  <c:v>232</c:v>
                </c:pt>
                <c:pt idx="25">
                  <c:v>236</c:v>
                </c:pt>
                <c:pt idx="26">
                  <c:v>224</c:v>
                </c:pt>
                <c:pt idx="27">
                  <c:v>224</c:v>
                </c:pt>
                <c:pt idx="28">
                  <c:v>229</c:v>
                </c:pt>
                <c:pt idx="29">
                  <c:v>240</c:v>
                </c:pt>
                <c:pt idx="30">
                  <c:v>224</c:v>
                </c:pt>
                <c:pt idx="31">
                  <c:v>222</c:v>
                </c:pt>
                <c:pt idx="32">
                  <c:v>231</c:v>
                </c:pt>
                <c:pt idx="33">
                  <c:v>226</c:v>
                </c:pt>
                <c:pt idx="34">
                  <c:v>221</c:v>
                </c:pt>
                <c:pt idx="35">
                  <c:v>233</c:v>
                </c:pt>
                <c:pt idx="36">
                  <c:v>227</c:v>
                </c:pt>
                <c:pt idx="37">
                  <c:v>232</c:v>
                </c:pt>
                <c:pt idx="38">
                  <c:v>224</c:v>
                </c:pt>
                <c:pt idx="39">
                  <c:v>223</c:v>
                </c:pt>
                <c:pt idx="40">
                  <c:v>223</c:v>
                </c:pt>
                <c:pt idx="41">
                  <c:v>223</c:v>
                </c:pt>
                <c:pt idx="42">
                  <c:v>229</c:v>
                </c:pt>
                <c:pt idx="43">
                  <c:v>223</c:v>
                </c:pt>
                <c:pt idx="44">
                  <c:v>227</c:v>
                </c:pt>
                <c:pt idx="45">
                  <c:v>234</c:v>
                </c:pt>
                <c:pt idx="46">
                  <c:v>227</c:v>
                </c:pt>
                <c:pt idx="47">
                  <c:v>236</c:v>
                </c:pt>
                <c:pt idx="48">
                  <c:v>225</c:v>
                </c:pt>
                <c:pt idx="49">
                  <c:v>232</c:v>
                </c:pt>
                <c:pt idx="50">
                  <c:v>234</c:v>
                </c:pt>
                <c:pt idx="51">
                  <c:v>230</c:v>
                </c:pt>
                <c:pt idx="52">
                  <c:v>235</c:v>
                </c:pt>
                <c:pt idx="53">
                  <c:v>232</c:v>
                </c:pt>
                <c:pt idx="54">
                  <c:v>243</c:v>
                </c:pt>
                <c:pt idx="55">
                  <c:v>237</c:v>
                </c:pt>
                <c:pt idx="56">
                  <c:v>235</c:v>
                </c:pt>
                <c:pt idx="57">
                  <c:v>250</c:v>
                </c:pt>
                <c:pt idx="58">
                  <c:v>236</c:v>
                </c:pt>
                <c:pt idx="59">
                  <c:v>244</c:v>
                </c:pt>
                <c:pt idx="60">
                  <c:v>245</c:v>
                </c:pt>
                <c:pt idx="61">
                  <c:v>234</c:v>
                </c:pt>
                <c:pt idx="62">
                  <c:v>251</c:v>
                </c:pt>
                <c:pt idx="63">
                  <c:v>239</c:v>
                </c:pt>
                <c:pt idx="64">
                  <c:v>241</c:v>
                </c:pt>
                <c:pt idx="65">
                  <c:v>235</c:v>
                </c:pt>
                <c:pt idx="66">
                  <c:v>223</c:v>
                </c:pt>
                <c:pt idx="67">
                  <c:v>248</c:v>
                </c:pt>
                <c:pt idx="68">
                  <c:v>239</c:v>
                </c:pt>
                <c:pt idx="69">
                  <c:v>242</c:v>
                </c:pt>
                <c:pt idx="70">
                  <c:v>244</c:v>
                </c:pt>
                <c:pt idx="71">
                  <c:v>238</c:v>
                </c:pt>
                <c:pt idx="72">
                  <c:v>229</c:v>
                </c:pt>
                <c:pt idx="73">
                  <c:v>249</c:v>
                </c:pt>
                <c:pt idx="74">
                  <c:v>236</c:v>
                </c:pt>
                <c:pt idx="75">
                  <c:v>240</c:v>
                </c:pt>
                <c:pt idx="76">
                  <c:v>237</c:v>
                </c:pt>
                <c:pt idx="77">
                  <c:v>229</c:v>
                </c:pt>
                <c:pt idx="78">
                  <c:v>244</c:v>
                </c:pt>
                <c:pt idx="79">
                  <c:v>254</c:v>
                </c:pt>
                <c:pt idx="80">
                  <c:v>245</c:v>
                </c:pt>
                <c:pt idx="81">
                  <c:v>237</c:v>
                </c:pt>
                <c:pt idx="82">
                  <c:v>238</c:v>
                </c:pt>
                <c:pt idx="83">
                  <c:v>234</c:v>
                </c:pt>
                <c:pt idx="84">
                  <c:v>229</c:v>
                </c:pt>
                <c:pt idx="85">
                  <c:v>235</c:v>
                </c:pt>
                <c:pt idx="86">
                  <c:v>229</c:v>
                </c:pt>
                <c:pt idx="87">
                  <c:v>220</c:v>
                </c:pt>
                <c:pt idx="88">
                  <c:v>226</c:v>
                </c:pt>
                <c:pt idx="89">
                  <c:v>233</c:v>
                </c:pt>
                <c:pt idx="90">
                  <c:v>230</c:v>
                </c:pt>
                <c:pt idx="91">
                  <c:v>234</c:v>
                </c:pt>
                <c:pt idx="92">
                  <c:v>226</c:v>
                </c:pt>
                <c:pt idx="93">
                  <c:v>243</c:v>
                </c:pt>
                <c:pt idx="94">
                  <c:v>234</c:v>
                </c:pt>
                <c:pt idx="95">
                  <c:v>240</c:v>
                </c:pt>
                <c:pt idx="96">
                  <c:v>225</c:v>
                </c:pt>
                <c:pt idx="97">
                  <c:v>233</c:v>
                </c:pt>
                <c:pt idx="98">
                  <c:v>244</c:v>
                </c:pt>
                <c:pt idx="99">
                  <c:v>241</c:v>
                </c:pt>
                <c:pt idx="100">
                  <c:v>238</c:v>
                </c:pt>
                <c:pt idx="101">
                  <c:v>245</c:v>
                </c:pt>
                <c:pt idx="102">
                  <c:v>243</c:v>
                </c:pt>
                <c:pt idx="103">
                  <c:v>248</c:v>
                </c:pt>
                <c:pt idx="104">
                  <c:v>239</c:v>
                </c:pt>
                <c:pt idx="105">
                  <c:v>258</c:v>
                </c:pt>
                <c:pt idx="106">
                  <c:v>252</c:v>
                </c:pt>
                <c:pt idx="107">
                  <c:v>247</c:v>
                </c:pt>
                <c:pt idx="108">
                  <c:v>240</c:v>
                </c:pt>
                <c:pt idx="109">
                  <c:v>249</c:v>
                </c:pt>
                <c:pt idx="110">
                  <c:v>239</c:v>
                </c:pt>
                <c:pt idx="111">
                  <c:v>243</c:v>
                </c:pt>
                <c:pt idx="112">
                  <c:v>244</c:v>
                </c:pt>
                <c:pt idx="113">
                  <c:v>245</c:v>
                </c:pt>
                <c:pt idx="114">
                  <c:v>239</c:v>
                </c:pt>
                <c:pt idx="115">
                  <c:v>241</c:v>
                </c:pt>
                <c:pt idx="116">
                  <c:v>239</c:v>
                </c:pt>
                <c:pt idx="117">
                  <c:v>237</c:v>
                </c:pt>
                <c:pt idx="118">
                  <c:v>232</c:v>
                </c:pt>
                <c:pt idx="119">
                  <c:v>244</c:v>
                </c:pt>
                <c:pt idx="120">
                  <c:v>236</c:v>
                </c:pt>
                <c:pt idx="121">
                  <c:v>241</c:v>
                </c:pt>
                <c:pt idx="122">
                  <c:v>239</c:v>
                </c:pt>
                <c:pt idx="123">
                  <c:v>240</c:v>
                </c:pt>
                <c:pt idx="124">
                  <c:v>233</c:v>
                </c:pt>
                <c:pt idx="125">
                  <c:v>231</c:v>
                </c:pt>
                <c:pt idx="126">
                  <c:v>237</c:v>
                </c:pt>
                <c:pt idx="127">
                  <c:v>229</c:v>
                </c:pt>
                <c:pt idx="128">
                  <c:v>224</c:v>
                </c:pt>
                <c:pt idx="129">
                  <c:v>222</c:v>
                </c:pt>
                <c:pt idx="130">
                  <c:v>237</c:v>
                </c:pt>
                <c:pt idx="131">
                  <c:v>225</c:v>
                </c:pt>
                <c:pt idx="132">
                  <c:v>234</c:v>
                </c:pt>
                <c:pt idx="133">
                  <c:v>228</c:v>
                </c:pt>
                <c:pt idx="134">
                  <c:v>231</c:v>
                </c:pt>
                <c:pt idx="135">
                  <c:v>241</c:v>
                </c:pt>
                <c:pt idx="136">
                  <c:v>246</c:v>
                </c:pt>
                <c:pt idx="137">
                  <c:v>234</c:v>
                </c:pt>
                <c:pt idx="138">
                  <c:v>241</c:v>
                </c:pt>
                <c:pt idx="139">
                  <c:v>230</c:v>
                </c:pt>
                <c:pt idx="140">
                  <c:v>247</c:v>
                </c:pt>
                <c:pt idx="141">
                  <c:v>238</c:v>
                </c:pt>
                <c:pt idx="142">
                  <c:v>231</c:v>
                </c:pt>
                <c:pt idx="143">
                  <c:v>229</c:v>
                </c:pt>
                <c:pt idx="144">
                  <c:v>244</c:v>
                </c:pt>
                <c:pt idx="145">
                  <c:v>243</c:v>
                </c:pt>
                <c:pt idx="146">
                  <c:v>223</c:v>
                </c:pt>
                <c:pt idx="147">
                  <c:v>239</c:v>
                </c:pt>
                <c:pt idx="148">
                  <c:v>245</c:v>
                </c:pt>
                <c:pt idx="149">
                  <c:v>238</c:v>
                </c:pt>
                <c:pt idx="150">
                  <c:v>234</c:v>
                </c:pt>
                <c:pt idx="151">
                  <c:v>249</c:v>
                </c:pt>
                <c:pt idx="152">
                  <c:v>241</c:v>
                </c:pt>
                <c:pt idx="153">
                  <c:v>249</c:v>
                </c:pt>
                <c:pt idx="154">
                  <c:v>240</c:v>
                </c:pt>
                <c:pt idx="155">
                  <c:v>255</c:v>
                </c:pt>
                <c:pt idx="156">
                  <c:v>244</c:v>
                </c:pt>
                <c:pt idx="157">
                  <c:v>244</c:v>
                </c:pt>
                <c:pt idx="158">
                  <c:v>247</c:v>
                </c:pt>
                <c:pt idx="159">
                  <c:v>242</c:v>
                </c:pt>
                <c:pt idx="160">
                  <c:v>245</c:v>
                </c:pt>
                <c:pt idx="161">
                  <c:v>246</c:v>
                </c:pt>
                <c:pt idx="162">
                  <c:v>246</c:v>
                </c:pt>
                <c:pt idx="163">
                  <c:v>248</c:v>
                </c:pt>
                <c:pt idx="164">
                  <c:v>242</c:v>
                </c:pt>
                <c:pt idx="165">
                  <c:v>242</c:v>
                </c:pt>
                <c:pt idx="166">
                  <c:v>245</c:v>
                </c:pt>
                <c:pt idx="167">
                  <c:v>245</c:v>
                </c:pt>
                <c:pt idx="168">
                  <c:v>251</c:v>
                </c:pt>
                <c:pt idx="169">
                  <c:v>240</c:v>
                </c:pt>
                <c:pt idx="170">
                  <c:v>248</c:v>
                </c:pt>
                <c:pt idx="171">
                  <c:v>247</c:v>
                </c:pt>
                <c:pt idx="172">
                  <c:v>247</c:v>
                </c:pt>
                <c:pt idx="173">
                  <c:v>243</c:v>
                </c:pt>
                <c:pt idx="174">
                  <c:v>241</c:v>
                </c:pt>
                <c:pt idx="175">
                  <c:v>247</c:v>
                </c:pt>
                <c:pt idx="176">
                  <c:v>245</c:v>
                </c:pt>
                <c:pt idx="177">
                  <c:v>253</c:v>
                </c:pt>
                <c:pt idx="178">
                  <c:v>251</c:v>
                </c:pt>
                <c:pt idx="179">
                  <c:v>247</c:v>
                </c:pt>
                <c:pt idx="180">
                  <c:v>249</c:v>
                </c:pt>
                <c:pt idx="181">
                  <c:v>243</c:v>
                </c:pt>
                <c:pt idx="182">
                  <c:v>245</c:v>
                </c:pt>
                <c:pt idx="183">
                  <c:v>257</c:v>
                </c:pt>
                <c:pt idx="184">
                  <c:v>245</c:v>
                </c:pt>
                <c:pt idx="185">
                  <c:v>245</c:v>
                </c:pt>
                <c:pt idx="186">
                  <c:v>241</c:v>
                </c:pt>
                <c:pt idx="187">
                  <c:v>244</c:v>
                </c:pt>
                <c:pt idx="188">
                  <c:v>236</c:v>
                </c:pt>
                <c:pt idx="189">
                  <c:v>244</c:v>
                </c:pt>
                <c:pt idx="190">
                  <c:v>244</c:v>
                </c:pt>
                <c:pt idx="191">
                  <c:v>249</c:v>
                </c:pt>
                <c:pt idx="192">
                  <c:v>246</c:v>
                </c:pt>
                <c:pt idx="193">
                  <c:v>250</c:v>
                </c:pt>
                <c:pt idx="194">
                  <c:v>251</c:v>
                </c:pt>
                <c:pt idx="195">
                  <c:v>247</c:v>
                </c:pt>
                <c:pt idx="196">
                  <c:v>240</c:v>
                </c:pt>
                <c:pt idx="197">
                  <c:v>240</c:v>
                </c:pt>
                <c:pt idx="198">
                  <c:v>239</c:v>
                </c:pt>
                <c:pt idx="199">
                  <c:v>251</c:v>
                </c:pt>
                <c:pt idx="200">
                  <c:v>245</c:v>
                </c:pt>
                <c:pt idx="201">
                  <c:v>234</c:v>
                </c:pt>
                <c:pt idx="202">
                  <c:v>238</c:v>
                </c:pt>
                <c:pt idx="203">
                  <c:v>240</c:v>
                </c:pt>
                <c:pt idx="204">
                  <c:v>232</c:v>
                </c:pt>
                <c:pt idx="205">
                  <c:v>246</c:v>
                </c:pt>
                <c:pt idx="206">
                  <c:v>237</c:v>
                </c:pt>
                <c:pt idx="207">
                  <c:v>240</c:v>
                </c:pt>
                <c:pt idx="208">
                  <c:v>233</c:v>
                </c:pt>
                <c:pt idx="209">
                  <c:v>242</c:v>
                </c:pt>
                <c:pt idx="210">
                  <c:v>229</c:v>
                </c:pt>
                <c:pt idx="211">
                  <c:v>236</c:v>
                </c:pt>
                <c:pt idx="212">
                  <c:v>227</c:v>
                </c:pt>
                <c:pt idx="213">
                  <c:v>239</c:v>
                </c:pt>
                <c:pt idx="214">
                  <c:v>236</c:v>
                </c:pt>
                <c:pt idx="215">
                  <c:v>231</c:v>
                </c:pt>
                <c:pt idx="216">
                  <c:v>229</c:v>
                </c:pt>
                <c:pt idx="217">
                  <c:v>235</c:v>
                </c:pt>
                <c:pt idx="218">
                  <c:v>241</c:v>
                </c:pt>
                <c:pt idx="219">
                  <c:v>232</c:v>
                </c:pt>
                <c:pt idx="220">
                  <c:v>235</c:v>
                </c:pt>
                <c:pt idx="221">
                  <c:v>235</c:v>
                </c:pt>
                <c:pt idx="222">
                  <c:v>232</c:v>
                </c:pt>
                <c:pt idx="223">
                  <c:v>231</c:v>
                </c:pt>
                <c:pt idx="224">
                  <c:v>241</c:v>
                </c:pt>
                <c:pt idx="225">
                  <c:v>245</c:v>
                </c:pt>
                <c:pt idx="226">
                  <c:v>219</c:v>
                </c:pt>
                <c:pt idx="227">
                  <c:v>248</c:v>
                </c:pt>
                <c:pt idx="228">
                  <c:v>240</c:v>
                </c:pt>
                <c:pt idx="229">
                  <c:v>234</c:v>
                </c:pt>
                <c:pt idx="230">
                  <c:v>233</c:v>
                </c:pt>
                <c:pt idx="231">
                  <c:v>236</c:v>
                </c:pt>
                <c:pt idx="232">
                  <c:v>252</c:v>
                </c:pt>
                <c:pt idx="233">
                  <c:v>242</c:v>
                </c:pt>
                <c:pt idx="234">
                  <c:v>251</c:v>
                </c:pt>
                <c:pt idx="235">
                  <c:v>224</c:v>
                </c:pt>
                <c:pt idx="236">
                  <c:v>237</c:v>
                </c:pt>
                <c:pt idx="237">
                  <c:v>244</c:v>
                </c:pt>
                <c:pt idx="238">
                  <c:v>250</c:v>
                </c:pt>
                <c:pt idx="239">
                  <c:v>240</c:v>
                </c:pt>
                <c:pt idx="240">
                  <c:v>245</c:v>
                </c:pt>
                <c:pt idx="241">
                  <c:v>243</c:v>
                </c:pt>
                <c:pt idx="242">
                  <c:v>241</c:v>
                </c:pt>
                <c:pt idx="243">
                  <c:v>249</c:v>
                </c:pt>
                <c:pt idx="244">
                  <c:v>226</c:v>
                </c:pt>
                <c:pt idx="245">
                  <c:v>244</c:v>
                </c:pt>
                <c:pt idx="246">
                  <c:v>239</c:v>
                </c:pt>
                <c:pt idx="247">
                  <c:v>233</c:v>
                </c:pt>
                <c:pt idx="248">
                  <c:v>233</c:v>
                </c:pt>
                <c:pt idx="249">
                  <c:v>236</c:v>
                </c:pt>
                <c:pt idx="250">
                  <c:v>234</c:v>
                </c:pt>
                <c:pt idx="251">
                  <c:v>240</c:v>
                </c:pt>
                <c:pt idx="252">
                  <c:v>229</c:v>
                </c:pt>
                <c:pt idx="253">
                  <c:v>235</c:v>
                </c:pt>
                <c:pt idx="254">
                  <c:v>233</c:v>
                </c:pt>
                <c:pt idx="255">
                  <c:v>220</c:v>
                </c:pt>
                <c:pt idx="256">
                  <c:v>234</c:v>
                </c:pt>
                <c:pt idx="257">
                  <c:v>230</c:v>
                </c:pt>
                <c:pt idx="258">
                  <c:v>227</c:v>
                </c:pt>
                <c:pt idx="259">
                  <c:v>226</c:v>
                </c:pt>
                <c:pt idx="260">
                  <c:v>225</c:v>
                </c:pt>
                <c:pt idx="261">
                  <c:v>225</c:v>
                </c:pt>
                <c:pt idx="262">
                  <c:v>224</c:v>
                </c:pt>
                <c:pt idx="263">
                  <c:v>218</c:v>
                </c:pt>
                <c:pt idx="264">
                  <c:v>232</c:v>
                </c:pt>
                <c:pt idx="265">
                  <c:v>229</c:v>
                </c:pt>
                <c:pt idx="266">
                  <c:v>221</c:v>
                </c:pt>
                <c:pt idx="267">
                  <c:v>223</c:v>
                </c:pt>
                <c:pt idx="268">
                  <c:v>235</c:v>
                </c:pt>
                <c:pt idx="269">
                  <c:v>238</c:v>
                </c:pt>
                <c:pt idx="270">
                  <c:v>235</c:v>
                </c:pt>
                <c:pt idx="271">
                  <c:v>235</c:v>
                </c:pt>
                <c:pt idx="272">
                  <c:v>238</c:v>
                </c:pt>
                <c:pt idx="273">
                  <c:v>232</c:v>
                </c:pt>
                <c:pt idx="274">
                  <c:v>231</c:v>
                </c:pt>
                <c:pt idx="275">
                  <c:v>238</c:v>
                </c:pt>
                <c:pt idx="276">
                  <c:v>228</c:v>
                </c:pt>
                <c:pt idx="277">
                  <c:v>237</c:v>
                </c:pt>
                <c:pt idx="278">
                  <c:v>232</c:v>
                </c:pt>
                <c:pt idx="279">
                  <c:v>241</c:v>
                </c:pt>
                <c:pt idx="280">
                  <c:v>232</c:v>
                </c:pt>
                <c:pt idx="281">
                  <c:v>240</c:v>
                </c:pt>
                <c:pt idx="282">
                  <c:v>236</c:v>
                </c:pt>
                <c:pt idx="283">
                  <c:v>240</c:v>
                </c:pt>
                <c:pt idx="284">
                  <c:v>235</c:v>
                </c:pt>
                <c:pt idx="285">
                  <c:v>239</c:v>
                </c:pt>
                <c:pt idx="286">
                  <c:v>229</c:v>
                </c:pt>
                <c:pt idx="287">
                  <c:v>239</c:v>
                </c:pt>
                <c:pt idx="288">
                  <c:v>229</c:v>
                </c:pt>
                <c:pt idx="289">
                  <c:v>248</c:v>
                </c:pt>
                <c:pt idx="290">
                  <c:v>237</c:v>
                </c:pt>
                <c:pt idx="291">
                  <c:v>236</c:v>
                </c:pt>
                <c:pt idx="292">
                  <c:v>243</c:v>
                </c:pt>
                <c:pt idx="293">
                  <c:v>231</c:v>
                </c:pt>
                <c:pt idx="294">
                  <c:v>227</c:v>
                </c:pt>
                <c:pt idx="295">
                  <c:v>231</c:v>
                </c:pt>
                <c:pt idx="296">
                  <c:v>228</c:v>
                </c:pt>
                <c:pt idx="297">
                  <c:v>215</c:v>
                </c:pt>
                <c:pt idx="298">
                  <c:v>227</c:v>
                </c:pt>
                <c:pt idx="299">
                  <c:v>217</c:v>
                </c:pt>
                <c:pt idx="300">
                  <c:v>209</c:v>
                </c:pt>
                <c:pt idx="301">
                  <c:v>212</c:v>
                </c:pt>
                <c:pt idx="302">
                  <c:v>224</c:v>
                </c:pt>
                <c:pt idx="303">
                  <c:v>235</c:v>
                </c:pt>
                <c:pt idx="304">
                  <c:v>224</c:v>
                </c:pt>
                <c:pt idx="305">
                  <c:v>224</c:v>
                </c:pt>
                <c:pt idx="306">
                  <c:v>222</c:v>
                </c:pt>
                <c:pt idx="307">
                  <c:v>231</c:v>
                </c:pt>
                <c:pt idx="308">
                  <c:v>220</c:v>
                </c:pt>
                <c:pt idx="309">
                  <c:v>243</c:v>
                </c:pt>
                <c:pt idx="310">
                  <c:v>234</c:v>
                </c:pt>
                <c:pt idx="311">
                  <c:v>230</c:v>
                </c:pt>
                <c:pt idx="312">
                  <c:v>232</c:v>
                </c:pt>
                <c:pt idx="313">
                  <c:v>225</c:v>
                </c:pt>
                <c:pt idx="314">
                  <c:v>227</c:v>
                </c:pt>
                <c:pt idx="315">
                  <c:v>228</c:v>
                </c:pt>
                <c:pt idx="316">
                  <c:v>233</c:v>
                </c:pt>
                <c:pt idx="317">
                  <c:v>222</c:v>
                </c:pt>
                <c:pt idx="318">
                  <c:v>240</c:v>
                </c:pt>
                <c:pt idx="319">
                  <c:v>223</c:v>
                </c:pt>
                <c:pt idx="320">
                  <c:v>242</c:v>
                </c:pt>
                <c:pt idx="321">
                  <c:v>236</c:v>
                </c:pt>
                <c:pt idx="322">
                  <c:v>236</c:v>
                </c:pt>
                <c:pt idx="323">
                  <c:v>245</c:v>
                </c:pt>
                <c:pt idx="324">
                  <c:v>251</c:v>
                </c:pt>
                <c:pt idx="325">
                  <c:v>244</c:v>
                </c:pt>
                <c:pt idx="326">
                  <c:v>245</c:v>
                </c:pt>
                <c:pt idx="327">
                  <c:v>257</c:v>
                </c:pt>
                <c:pt idx="328">
                  <c:v>245</c:v>
                </c:pt>
                <c:pt idx="329">
                  <c:v>267</c:v>
                </c:pt>
                <c:pt idx="330">
                  <c:v>251</c:v>
                </c:pt>
                <c:pt idx="331">
                  <c:v>257</c:v>
                </c:pt>
                <c:pt idx="332">
                  <c:v>250</c:v>
                </c:pt>
                <c:pt idx="333">
                  <c:v>243</c:v>
                </c:pt>
                <c:pt idx="334">
                  <c:v>258</c:v>
                </c:pt>
                <c:pt idx="335">
                  <c:v>254</c:v>
                </c:pt>
                <c:pt idx="336">
                  <c:v>246</c:v>
                </c:pt>
                <c:pt idx="337">
                  <c:v>248</c:v>
                </c:pt>
                <c:pt idx="338">
                  <c:v>251</c:v>
                </c:pt>
                <c:pt idx="339">
                  <c:v>241</c:v>
                </c:pt>
                <c:pt idx="340">
                  <c:v>253</c:v>
                </c:pt>
                <c:pt idx="341">
                  <c:v>256</c:v>
                </c:pt>
                <c:pt idx="342">
                  <c:v>244</c:v>
                </c:pt>
                <c:pt idx="343">
                  <c:v>245</c:v>
                </c:pt>
                <c:pt idx="344">
                  <c:v>250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2017.xls]July'!$E$43550:$E$44644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2-6319-454C-A727-E876585B2770}"/>
            </c:ext>
          </c:extLst>
        </c:ser>
        <c:ser>
          <c:idx val="3"/>
          <c:order val="3"/>
          <c:tx>
            <c:strRef>
              <c:f>'[Reno 1-minute Data 2017.xls]July'!$F$43205:$F$43549</c:f>
              <c:strCache>
                <c:ptCount val="345"/>
                <c:pt idx="0">
                  <c:v>12.9</c:v>
                </c:pt>
                <c:pt idx="1">
                  <c:v>12.8</c:v>
                </c:pt>
                <c:pt idx="2">
                  <c:v>12.7</c:v>
                </c:pt>
                <c:pt idx="3">
                  <c:v>12.6</c:v>
                </c:pt>
                <c:pt idx="4">
                  <c:v>12.6</c:v>
                </c:pt>
                <c:pt idx="5">
                  <c:v>12.4</c:v>
                </c:pt>
                <c:pt idx="6">
                  <c:v>12.3</c:v>
                </c:pt>
                <c:pt idx="7">
                  <c:v>12.2</c:v>
                </c:pt>
                <c:pt idx="8">
                  <c:v>12.2</c:v>
                </c:pt>
                <c:pt idx="9">
                  <c:v>12.1</c:v>
                </c:pt>
                <c:pt idx="10">
                  <c:v>12.1</c:v>
                </c:pt>
                <c:pt idx="11">
                  <c:v>12</c:v>
                </c:pt>
                <c:pt idx="12">
                  <c:v>11.9</c:v>
                </c:pt>
                <c:pt idx="13">
                  <c:v>11.9</c:v>
                </c:pt>
                <c:pt idx="14">
                  <c:v>12</c:v>
                </c:pt>
                <c:pt idx="15">
                  <c:v>12</c:v>
                </c:pt>
                <c:pt idx="16">
                  <c:v>11.8</c:v>
                </c:pt>
                <c:pt idx="17">
                  <c:v>11.7</c:v>
                </c:pt>
                <c:pt idx="18">
                  <c:v>11.6</c:v>
                </c:pt>
                <c:pt idx="19">
                  <c:v>11.6</c:v>
                </c:pt>
                <c:pt idx="20">
                  <c:v>11.5</c:v>
                </c:pt>
                <c:pt idx="21">
                  <c:v>11.4</c:v>
                </c:pt>
                <c:pt idx="22">
                  <c:v>11.3</c:v>
                </c:pt>
                <c:pt idx="23">
                  <c:v>11.3</c:v>
                </c:pt>
                <c:pt idx="24">
                  <c:v>11.2</c:v>
                </c:pt>
                <c:pt idx="25">
                  <c:v>11.2</c:v>
                </c:pt>
                <c:pt idx="26">
                  <c:v>11.1</c:v>
                </c:pt>
                <c:pt idx="27">
                  <c:v>11.1</c:v>
                </c:pt>
                <c:pt idx="28">
                  <c:v>11.1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11</c:v>
                </c:pt>
                <c:pt idx="33">
                  <c:v>10.9</c:v>
                </c:pt>
                <c:pt idx="34">
                  <c:v>10.9</c:v>
                </c:pt>
                <c:pt idx="35">
                  <c:v>10.8</c:v>
                </c:pt>
                <c:pt idx="36">
                  <c:v>10.8</c:v>
                </c:pt>
                <c:pt idx="37">
                  <c:v>10.8</c:v>
                </c:pt>
                <c:pt idx="38">
                  <c:v>10.8</c:v>
                </c:pt>
                <c:pt idx="39">
                  <c:v>10.7</c:v>
                </c:pt>
                <c:pt idx="40">
                  <c:v>10.7</c:v>
                </c:pt>
                <c:pt idx="41">
                  <c:v>10.6</c:v>
                </c:pt>
                <c:pt idx="42">
                  <c:v>10.6</c:v>
                </c:pt>
                <c:pt idx="43">
                  <c:v>10.5</c:v>
                </c:pt>
                <c:pt idx="44">
                  <c:v>10.6</c:v>
                </c:pt>
                <c:pt idx="45">
                  <c:v>10.6</c:v>
                </c:pt>
                <c:pt idx="46">
                  <c:v>10.8</c:v>
                </c:pt>
                <c:pt idx="47">
                  <c:v>11</c:v>
                </c:pt>
                <c:pt idx="48">
                  <c:v>11.3</c:v>
                </c:pt>
                <c:pt idx="49">
                  <c:v>11.4</c:v>
                </c:pt>
                <c:pt idx="50">
                  <c:v>11.4</c:v>
                </c:pt>
                <c:pt idx="51">
                  <c:v>11.4</c:v>
                </c:pt>
                <c:pt idx="52">
                  <c:v>11.4</c:v>
                </c:pt>
                <c:pt idx="53">
                  <c:v>11.5</c:v>
                </c:pt>
                <c:pt idx="54">
                  <c:v>11.7</c:v>
                </c:pt>
                <c:pt idx="55">
                  <c:v>11.9</c:v>
                </c:pt>
                <c:pt idx="56">
                  <c:v>12</c:v>
                </c:pt>
                <c:pt idx="57">
                  <c:v>12.1</c:v>
                </c:pt>
                <c:pt idx="58">
                  <c:v>12.2</c:v>
                </c:pt>
                <c:pt idx="59">
                  <c:v>12.3</c:v>
                </c:pt>
                <c:pt idx="60">
                  <c:v>12.2</c:v>
                </c:pt>
                <c:pt idx="61">
                  <c:v>12.4</c:v>
                </c:pt>
                <c:pt idx="62">
                  <c:v>12.5</c:v>
                </c:pt>
                <c:pt idx="63">
                  <c:v>12.4</c:v>
                </c:pt>
                <c:pt idx="64">
                  <c:v>12.6</c:v>
                </c:pt>
                <c:pt idx="65">
                  <c:v>12.6</c:v>
                </c:pt>
                <c:pt idx="66">
                  <c:v>12.6</c:v>
                </c:pt>
                <c:pt idx="67">
                  <c:v>12.7</c:v>
                </c:pt>
                <c:pt idx="68">
                  <c:v>12.7</c:v>
                </c:pt>
                <c:pt idx="69">
                  <c:v>12.7</c:v>
                </c:pt>
                <c:pt idx="70">
                  <c:v>12.7</c:v>
                </c:pt>
                <c:pt idx="71">
                  <c:v>12.8</c:v>
                </c:pt>
                <c:pt idx="72">
                  <c:v>12.8</c:v>
                </c:pt>
                <c:pt idx="73">
                  <c:v>12.7</c:v>
                </c:pt>
                <c:pt idx="74">
                  <c:v>12.9</c:v>
                </c:pt>
                <c:pt idx="75">
                  <c:v>12.8</c:v>
                </c:pt>
                <c:pt idx="76">
                  <c:v>12.9</c:v>
                </c:pt>
                <c:pt idx="77">
                  <c:v>12.9</c:v>
                </c:pt>
                <c:pt idx="78">
                  <c:v>12.8</c:v>
                </c:pt>
                <c:pt idx="79">
                  <c:v>12.8</c:v>
                </c:pt>
                <c:pt idx="80">
                  <c:v>12.7</c:v>
                </c:pt>
                <c:pt idx="81">
                  <c:v>12.7</c:v>
                </c:pt>
                <c:pt idx="82">
                  <c:v>12.7</c:v>
                </c:pt>
                <c:pt idx="83">
                  <c:v>12.7</c:v>
                </c:pt>
                <c:pt idx="84">
                  <c:v>12.6</c:v>
                </c:pt>
                <c:pt idx="85">
                  <c:v>12.5</c:v>
                </c:pt>
                <c:pt idx="86">
                  <c:v>12.4</c:v>
                </c:pt>
                <c:pt idx="87">
                  <c:v>12.3</c:v>
                </c:pt>
                <c:pt idx="88">
                  <c:v>12.3</c:v>
                </c:pt>
                <c:pt idx="89">
                  <c:v>12.2</c:v>
                </c:pt>
                <c:pt idx="90">
                  <c:v>12.1</c:v>
                </c:pt>
                <c:pt idx="91">
                  <c:v>12.1</c:v>
                </c:pt>
                <c:pt idx="92">
                  <c:v>12.1</c:v>
                </c:pt>
                <c:pt idx="93">
                  <c:v>12</c:v>
                </c:pt>
                <c:pt idx="94">
                  <c:v>11.9</c:v>
                </c:pt>
                <c:pt idx="95">
                  <c:v>12</c:v>
                </c:pt>
                <c:pt idx="96">
                  <c:v>12</c:v>
                </c:pt>
                <c:pt idx="97">
                  <c:v>11.9</c:v>
                </c:pt>
                <c:pt idx="98">
                  <c:v>11.9</c:v>
                </c:pt>
                <c:pt idx="99">
                  <c:v>11.8</c:v>
                </c:pt>
                <c:pt idx="100">
                  <c:v>11.8</c:v>
                </c:pt>
                <c:pt idx="101">
                  <c:v>11.8</c:v>
                </c:pt>
                <c:pt idx="102">
                  <c:v>11.8</c:v>
                </c:pt>
                <c:pt idx="103">
                  <c:v>11.8</c:v>
                </c:pt>
                <c:pt idx="104">
                  <c:v>11.8</c:v>
                </c:pt>
                <c:pt idx="105">
                  <c:v>11.8</c:v>
                </c:pt>
                <c:pt idx="106">
                  <c:v>11.8</c:v>
                </c:pt>
                <c:pt idx="107">
                  <c:v>11.7</c:v>
                </c:pt>
                <c:pt idx="108">
                  <c:v>11.7</c:v>
                </c:pt>
                <c:pt idx="109">
                  <c:v>11.7</c:v>
                </c:pt>
                <c:pt idx="110">
                  <c:v>11.7</c:v>
                </c:pt>
                <c:pt idx="111">
                  <c:v>11.6</c:v>
                </c:pt>
                <c:pt idx="112">
                  <c:v>11.6</c:v>
                </c:pt>
                <c:pt idx="113">
                  <c:v>11.6</c:v>
                </c:pt>
                <c:pt idx="114">
                  <c:v>11.5</c:v>
                </c:pt>
                <c:pt idx="115">
                  <c:v>11.5</c:v>
                </c:pt>
                <c:pt idx="116">
                  <c:v>11.5</c:v>
                </c:pt>
                <c:pt idx="117">
                  <c:v>11.6</c:v>
                </c:pt>
                <c:pt idx="118">
                  <c:v>11.6</c:v>
                </c:pt>
                <c:pt idx="119">
                  <c:v>11.6</c:v>
                </c:pt>
                <c:pt idx="120">
                  <c:v>11.7</c:v>
                </c:pt>
                <c:pt idx="121">
                  <c:v>11.7</c:v>
                </c:pt>
                <c:pt idx="122">
                  <c:v>11.7</c:v>
                </c:pt>
                <c:pt idx="123">
                  <c:v>11.7</c:v>
                </c:pt>
                <c:pt idx="124">
                  <c:v>11.6</c:v>
                </c:pt>
                <c:pt idx="125">
                  <c:v>11.6</c:v>
                </c:pt>
                <c:pt idx="126">
                  <c:v>11.7</c:v>
                </c:pt>
                <c:pt idx="127">
                  <c:v>11.7</c:v>
                </c:pt>
                <c:pt idx="128">
                  <c:v>11.7</c:v>
                </c:pt>
                <c:pt idx="129">
                  <c:v>11.6</c:v>
                </c:pt>
                <c:pt idx="130">
                  <c:v>11.6</c:v>
                </c:pt>
                <c:pt idx="131">
                  <c:v>11.6</c:v>
                </c:pt>
                <c:pt idx="132">
                  <c:v>11.6</c:v>
                </c:pt>
                <c:pt idx="133">
                  <c:v>11.5</c:v>
                </c:pt>
                <c:pt idx="134">
                  <c:v>11.5</c:v>
                </c:pt>
                <c:pt idx="135">
                  <c:v>11.6</c:v>
                </c:pt>
                <c:pt idx="136">
                  <c:v>11.6</c:v>
                </c:pt>
                <c:pt idx="137">
                  <c:v>11.6</c:v>
                </c:pt>
                <c:pt idx="138">
                  <c:v>11.6</c:v>
                </c:pt>
                <c:pt idx="139">
                  <c:v>11.6</c:v>
                </c:pt>
                <c:pt idx="140">
                  <c:v>11.5</c:v>
                </c:pt>
                <c:pt idx="141">
                  <c:v>11.5</c:v>
                </c:pt>
                <c:pt idx="142">
                  <c:v>11.5</c:v>
                </c:pt>
                <c:pt idx="143">
                  <c:v>11.5</c:v>
                </c:pt>
                <c:pt idx="144">
                  <c:v>11.6</c:v>
                </c:pt>
                <c:pt idx="145">
                  <c:v>11.7</c:v>
                </c:pt>
                <c:pt idx="146">
                  <c:v>11.6</c:v>
                </c:pt>
                <c:pt idx="147">
                  <c:v>11.5</c:v>
                </c:pt>
                <c:pt idx="148">
                  <c:v>11.5</c:v>
                </c:pt>
                <c:pt idx="149">
                  <c:v>11.5</c:v>
                </c:pt>
                <c:pt idx="150">
                  <c:v>11.6</c:v>
                </c:pt>
                <c:pt idx="151">
                  <c:v>11.6</c:v>
                </c:pt>
                <c:pt idx="152">
                  <c:v>11.6</c:v>
                </c:pt>
                <c:pt idx="153">
                  <c:v>11.6</c:v>
                </c:pt>
                <c:pt idx="154">
                  <c:v>11.7</c:v>
                </c:pt>
                <c:pt idx="155">
                  <c:v>11.7</c:v>
                </c:pt>
                <c:pt idx="156">
                  <c:v>11.9</c:v>
                </c:pt>
                <c:pt idx="157">
                  <c:v>11.8</c:v>
                </c:pt>
                <c:pt idx="158">
                  <c:v>11.7</c:v>
                </c:pt>
                <c:pt idx="159">
                  <c:v>11.7</c:v>
                </c:pt>
                <c:pt idx="160">
                  <c:v>11.8</c:v>
                </c:pt>
                <c:pt idx="161">
                  <c:v>11.9</c:v>
                </c:pt>
                <c:pt idx="162">
                  <c:v>11.9</c:v>
                </c:pt>
                <c:pt idx="163">
                  <c:v>11.8</c:v>
                </c:pt>
                <c:pt idx="164">
                  <c:v>11.7</c:v>
                </c:pt>
                <c:pt idx="165">
                  <c:v>11.8</c:v>
                </c:pt>
                <c:pt idx="166">
                  <c:v>11.8</c:v>
                </c:pt>
                <c:pt idx="167">
                  <c:v>11.8</c:v>
                </c:pt>
                <c:pt idx="168">
                  <c:v>11.8</c:v>
                </c:pt>
                <c:pt idx="169">
                  <c:v>11.8</c:v>
                </c:pt>
                <c:pt idx="170">
                  <c:v>11.8</c:v>
                </c:pt>
                <c:pt idx="171">
                  <c:v>11.8</c:v>
                </c:pt>
                <c:pt idx="172">
                  <c:v>11.7</c:v>
                </c:pt>
                <c:pt idx="173">
                  <c:v>11.7</c:v>
                </c:pt>
                <c:pt idx="174">
                  <c:v>11.6</c:v>
                </c:pt>
                <c:pt idx="175">
                  <c:v>11.6</c:v>
                </c:pt>
                <c:pt idx="176">
                  <c:v>11.7</c:v>
                </c:pt>
                <c:pt idx="177">
                  <c:v>11.6</c:v>
                </c:pt>
                <c:pt idx="178">
                  <c:v>11.6</c:v>
                </c:pt>
                <c:pt idx="179">
                  <c:v>11.6</c:v>
                </c:pt>
                <c:pt idx="180">
                  <c:v>11.7</c:v>
                </c:pt>
                <c:pt idx="181">
                  <c:v>11.7</c:v>
                </c:pt>
                <c:pt idx="182">
                  <c:v>11.7</c:v>
                </c:pt>
                <c:pt idx="183">
                  <c:v>11.6</c:v>
                </c:pt>
                <c:pt idx="184">
                  <c:v>11.6</c:v>
                </c:pt>
                <c:pt idx="185">
                  <c:v>11.6</c:v>
                </c:pt>
                <c:pt idx="186">
                  <c:v>11.5</c:v>
                </c:pt>
                <c:pt idx="187">
                  <c:v>11.5</c:v>
                </c:pt>
                <c:pt idx="188">
                  <c:v>11.5</c:v>
                </c:pt>
                <c:pt idx="189">
                  <c:v>11.5</c:v>
                </c:pt>
                <c:pt idx="190">
                  <c:v>11.6</c:v>
                </c:pt>
                <c:pt idx="191">
                  <c:v>11.5</c:v>
                </c:pt>
                <c:pt idx="192">
                  <c:v>11.5</c:v>
                </c:pt>
                <c:pt idx="193">
                  <c:v>11.5</c:v>
                </c:pt>
                <c:pt idx="194">
                  <c:v>11.6</c:v>
                </c:pt>
                <c:pt idx="195">
                  <c:v>11.6</c:v>
                </c:pt>
                <c:pt idx="196">
                  <c:v>11.6</c:v>
                </c:pt>
                <c:pt idx="197">
                  <c:v>11.6</c:v>
                </c:pt>
                <c:pt idx="198">
                  <c:v>11.6</c:v>
                </c:pt>
                <c:pt idx="199">
                  <c:v>11.6</c:v>
                </c:pt>
                <c:pt idx="200">
                  <c:v>11.6</c:v>
                </c:pt>
                <c:pt idx="201">
                  <c:v>11.6</c:v>
                </c:pt>
                <c:pt idx="202">
                  <c:v>11.6</c:v>
                </c:pt>
                <c:pt idx="203">
                  <c:v>11.5</c:v>
                </c:pt>
                <c:pt idx="204">
                  <c:v>11.5</c:v>
                </c:pt>
                <c:pt idx="205">
                  <c:v>11.4</c:v>
                </c:pt>
                <c:pt idx="206">
                  <c:v>11.3</c:v>
                </c:pt>
                <c:pt idx="207">
                  <c:v>11.2</c:v>
                </c:pt>
                <c:pt idx="208">
                  <c:v>11.1</c:v>
                </c:pt>
                <c:pt idx="209">
                  <c:v>11.1</c:v>
                </c:pt>
                <c:pt idx="210">
                  <c:v>11.2</c:v>
                </c:pt>
                <c:pt idx="211">
                  <c:v>11.2</c:v>
                </c:pt>
                <c:pt idx="212">
                  <c:v>11.2</c:v>
                </c:pt>
                <c:pt idx="213">
                  <c:v>11.1</c:v>
                </c:pt>
                <c:pt idx="214">
                  <c:v>11.1</c:v>
                </c:pt>
                <c:pt idx="215">
                  <c:v>11.1</c:v>
                </c:pt>
                <c:pt idx="216">
                  <c:v>11</c:v>
                </c:pt>
                <c:pt idx="217">
                  <c:v>11</c:v>
                </c:pt>
                <c:pt idx="218">
                  <c:v>11</c:v>
                </c:pt>
                <c:pt idx="219">
                  <c:v>10.8</c:v>
                </c:pt>
                <c:pt idx="220">
                  <c:v>10.8</c:v>
                </c:pt>
                <c:pt idx="221">
                  <c:v>10.7</c:v>
                </c:pt>
                <c:pt idx="222">
                  <c:v>10.7</c:v>
                </c:pt>
                <c:pt idx="223">
                  <c:v>10.6</c:v>
                </c:pt>
                <c:pt idx="224">
                  <c:v>10.5</c:v>
                </c:pt>
                <c:pt idx="225">
                  <c:v>10.5</c:v>
                </c:pt>
                <c:pt idx="226">
                  <c:v>10.5</c:v>
                </c:pt>
                <c:pt idx="227">
                  <c:v>10.4</c:v>
                </c:pt>
                <c:pt idx="228">
                  <c:v>10.4</c:v>
                </c:pt>
                <c:pt idx="229">
                  <c:v>10.4</c:v>
                </c:pt>
                <c:pt idx="230">
                  <c:v>10.5</c:v>
                </c:pt>
                <c:pt idx="231">
                  <c:v>10.6</c:v>
                </c:pt>
                <c:pt idx="232">
                  <c:v>10.5</c:v>
                </c:pt>
                <c:pt idx="233">
                  <c:v>10.6</c:v>
                </c:pt>
                <c:pt idx="234">
                  <c:v>10.6</c:v>
                </c:pt>
                <c:pt idx="235">
                  <c:v>10.6</c:v>
                </c:pt>
                <c:pt idx="236">
                  <c:v>10.5</c:v>
                </c:pt>
                <c:pt idx="237">
                  <c:v>10.5</c:v>
                </c:pt>
                <c:pt idx="238">
                  <c:v>10.6</c:v>
                </c:pt>
                <c:pt idx="239">
                  <c:v>10.5</c:v>
                </c:pt>
                <c:pt idx="240">
                  <c:v>10.5</c:v>
                </c:pt>
                <c:pt idx="241">
                  <c:v>10.4</c:v>
                </c:pt>
                <c:pt idx="242">
                  <c:v>10.4</c:v>
                </c:pt>
                <c:pt idx="243">
                  <c:v>10.4</c:v>
                </c:pt>
                <c:pt idx="244">
                  <c:v>10.4</c:v>
                </c:pt>
                <c:pt idx="245">
                  <c:v>10.3</c:v>
                </c:pt>
                <c:pt idx="246">
                  <c:v>10.3</c:v>
                </c:pt>
                <c:pt idx="247">
                  <c:v>10.2</c:v>
                </c:pt>
                <c:pt idx="248">
                  <c:v>10.2</c:v>
                </c:pt>
                <c:pt idx="249">
                  <c:v>10.2</c:v>
                </c:pt>
                <c:pt idx="250">
                  <c:v>10.2</c:v>
                </c:pt>
                <c:pt idx="251">
                  <c:v>10.1</c:v>
                </c:pt>
                <c:pt idx="252">
                  <c:v>10.1</c:v>
                </c:pt>
                <c:pt idx="253">
                  <c:v>10.1</c:v>
                </c:pt>
                <c:pt idx="254">
                  <c:v>10</c:v>
                </c:pt>
                <c:pt idx="255">
                  <c:v>10.1</c:v>
                </c:pt>
                <c:pt idx="256">
                  <c:v>10</c:v>
                </c:pt>
                <c:pt idx="257">
                  <c:v>10.1</c:v>
                </c:pt>
                <c:pt idx="258">
                  <c:v>10</c:v>
                </c:pt>
                <c:pt idx="259">
                  <c:v>10</c:v>
                </c:pt>
                <c:pt idx="260">
                  <c:v>10</c:v>
                </c:pt>
                <c:pt idx="261">
                  <c:v>10</c:v>
                </c:pt>
                <c:pt idx="262">
                  <c:v>9.9</c:v>
                </c:pt>
                <c:pt idx="263">
                  <c:v>10</c:v>
                </c:pt>
                <c:pt idx="264">
                  <c:v>9.9</c:v>
                </c:pt>
                <c:pt idx="265">
                  <c:v>9.9</c:v>
                </c:pt>
                <c:pt idx="266">
                  <c:v>9.9</c:v>
                </c:pt>
                <c:pt idx="267">
                  <c:v>9.9</c:v>
                </c:pt>
                <c:pt idx="268">
                  <c:v>9.8</c:v>
                </c:pt>
                <c:pt idx="269">
                  <c:v>9.8</c:v>
                </c:pt>
                <c:pt idx="270">
                  <c:v>9.7</c:v>
                </c:pt>
                <c:pt idx="271">
                  <c:v>9.7</c:v>
                </c:pt>
                <c:pt idx="272">
                  <c:v>9.8</c:v>
                </c:pt>
                <c:pt idx="273">
                  <c:v>9.8</c:v>
                </c:pt>
                <c:pt idx="274">
                  <c:v>9.9</c:v>
                </c:pt>
                <c:pt idx="275">
                  <c:v>9.8</c:v>
                </c:pt>
                <c:pt idx="276">
                  <c:v>9.7</c:v>
                </c:pt>
                <c:pt idx="277">
                  <c:v>9.7</c:v>
                </c:pt>
                <c:pt idx="278">
                  <c:v>9.7</c:v>
                </c:pt>
                <c:pt idx="279">
                  <c:v>9.6</c:v>
                </c:pt>
                <c:pt idx="280">
                  <c:v>9.6</c:v>
                </c:pt>
                <c:pt idx="281">
                  <c:v>9.6</c:v>
                </c:pt>
                <c:pt idx="282">
                  <c:v>9.6</c:v>
                </c:pt>
                <c:pt idx="283">
                  <c:v>9.5</c:v>
                </c:pt>
                <c:pt idx="284">
                  <c:v>9.4</c:v>
                </c:pt>
                <c:pt idx="285">
                  <c:v>9.5</c:v>
                </c:pt>
                <c:pt idx="286">
                  <c:v>9.6</c:v>
                </c:pt>
                <c:pt idx="287">
                  <c:v>9.7</c:v>
                </c:pt>
                <c:pt idx="288">
                  <c:v>9.7</c:v>
                </c:pt>
                <c:pt idx="289">
                  <c:v>9.7</c:v>
                </c:pt>
                <c:pt idx="290">
                  <c:v>9.7</c:v>
                </c:pt>
                <c:pt idx="291">
                  <c:v>9.7</c:v>
                </c:pt>
                <c:pt idx="292">
                  <c:v>9.9</c:v>
                </c:pt>
                <c:pt idx="293">
                  <c:v>9.8</c:v>
                </c:pt>
                <c:pt idx="294">
                  <c:v>9.7</c:v>
                </c:pt>
                <c:pt idx="295">
                  <c:v>9.8</c:v>
                </c:pt>
                <c:pt idx="296">
                  <c:v>9.7</c:v>
                </c:pt>
                <c:pt idx="297">
                  <c:v>9.6</c:v>
                </c:pt>
                <c:pt idx="298">
                  <c:v>9.6</c:v>
                </c:pt>
                <c:pt idx="299">
                  <c:v>9.7</c:v>
                </c:pt>
                <c:pt idx="300">
                  <c:v>9.7</c:v>
                </c:pt>
                <c:pt idx="301">
                  <c:v>9.7</c:v>
                </c:pt>
                <c:pt idx="302">
                  <c:v>9.7</c:v>
                </c:pt>
                <c:pt idx="303">
                  <c:v>9.8</c:v>
                </c:pt>
                <c:pt idx="304">
                  <c:v>9.8</c:v>
                </c:pt>
                <c:pt idx="305">
                  <c:v>9.8</c:v>
                </c:pt>
                <c:pt idx="306">
                  <c:v>9.7</c:v>
                </c:pt>
                <c:pt idx="307">
                  <c:v>9.6</c:v>
                </c:pt>
                <c:pt idx="308">
                  <c:v>9.6</c:v>
                </c:pt>
                <c:pt idx="309">
                  <c:v>9.5</c:v>
                </c:pt>
                <c:pt idx="310">
                  <c:v>9.6</c:v>
                </c:pt>
                <c:pt idx="311">
                  <c:v>9.6</c:v>
                </c:pt>
                <c:pt idx="312">
                  <c:v>9.7</c:v>
                </c:pt>
                <c:pt idx="313">
                  <c:v>9.7</c:v>
                </c:pt>
                <c:pt idx="314">
                  <c:v>9.8</c:v>
                </c:pt>
                <c:pt idx="315">
                  <c:v>9.9</c:v>
                </c:pt>
                <c:pt idx="316">
                  <c:v>10</c:v>
                </c:pt>
                <c:pt idx="317">
                  <c:v>10</c:v>
                </c:pt>
                <c:pt idx="318">
                  <c:v>10.1</c:v>
                </c:pt>
                <c:pt idx="319">
                  <c:v>10.2</c:v>
                </c:pt>
                <c:pt idx="320">
                  <c:v>10.4</c:v>
                </c:pt>
                <c:pt idx="321">
                  <c:v>10.5</c:v>
                </c:pt>
                <c:pt idx="322">
                  <c:v>10.4</c:v>
                </c:pt>
                <c:pt idx="323">
                  <c:v>10.5</c:v>
                </c:pt>
                <c:pt idx="324">
                  <c:v>10.6</c:v>
                </c:pt>
                <c:pt idx="325">
                  <c:v>10.7</c:v>
                </c:pt>
                <c:pt idx="326">
                  <c:v>10.7</c:v>
                </c:pt>
                <c:pt idx="327">
                  <c:v>10.8</c:v>
                </c:pt>
                <c:pt idx="328">
                  <c:v>10.8</c:v>
                </c:pt>
                <c:pt idx="329">
                  <c:v>10.9</c:v>
                </c:pt>
                <c:pt idx="330">
                  <c:v>11</c:v>
                </c:pt>
                <c:pt idx="331">
                  <c:v>11.1</c:v>
                </c:pt>
                <c:pt idx="332">
                  <c:v>11.2</c:v>
                </c:pt>
                <c:pt idx="333">
                  <c:v>11.2</c:v>
                </c:pt>
                <c:pt idx="334">
                  <c:v>11.3</c:v>
                </c:pt>
                <c:pt idx="335">
                  <c:v>11.3</c:v>
                </c:pt>
                <c:pt idx="336">
                  <c:v>11.3</c:v>
                </c:pt>
                <c:pt idx="337">
                  <c:v>11.4</c:v>
                </c:pt>
                <c:pt idx="338">
                  <c:v>11.5</c:v>
                </c:pt>
                <c:pt idx="339">
                  <c:v>11.5</c:v>
                </c:pt>
                <c:pt idx="340">
                  <c:v>11.5</c:v>
                </c:pt>
                <c:pt idx="341">
                  <c:v>11.5</c:v>
                </c:pt>
                <c:pt idx="342">
                  <c:v>11.5</c:v>
                </c:pt>
                <c:pt idx="343">
                  <c:v>11.6</c:v>
                </c:pt>
                <c:pt idx="344">
                  <c:v>11.6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2017.xls]July'!$F$43550:$F$44644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3-6319-454C-A727-E876585B2770}"/>
            </c:ext>
          </c:extLst>
        </c:ser>
        <c:ser>
          <c:idx val="4"/>
          <c:order val="4"/>
          <c:tx>
            <c:strRef>
              <c:f>'[Reno 1-minute Data 2017.xls]July'!$G$43205:$G$43549</c:f>
              <c:strCache>
                <c:ptCount val="345"/>
                <c:pt idx="0">
                  <c:v>22.1</c:v>
                </c:pt>
                <c:pt idx="1">
                  <c:v>21</c:v>
                </c:pt>
                <c:pt idx="2">
                  <c:v>20.2</c:v>
                </c:pt>
                <c:pt idx="3">
                  <c:v>19.6</c:v>
                </c:pt>
                <c:pt idx="4">
                  <c:v>19</c:v>
                </c:pt>
                <c:pt idx="5">
                  <c:v>18.9</c:v>
                </c:pt>
                <c:pt idx="6">
                  <c:v>19.8</c:v>
                </c:pt>
                <c:pt idx="7">
                  <c:v>20.7</c:v>
                </c:pt>
                <c:pt idx="8">
                  <c:v>21.3</c:v>
                </c:pt>
                <c:pt idx="9">
                  <c:v>21.6</c:v>
                </c:pt>
                <c:pt idx="10">
                  <c:v>21.8</c:v>
                </c:pt>
                <c:pt idx="11">
                  <c:v>22</c:v>
                </c:pt>
                <c:pt idx="12">
                  <c:v>22.1</c:v>
                </c:pt>
                <c:pt idx="13">
                  <c:v>22.2</c:v>
                </c:pt>
                <c:pt idx="14">
                  <c:v>22.3</c:v>
                </c:pt>
                <c:pt idx="15">
                  <c:v>22.4</c:v>
                </c:pt>
                <c:pt idx="16">
                  <c:v>22.5</c:v>
                </c:pt>
                <c:pt idx="17">
                  <c:v>22.7</c:v>
                </c:pt>
                <c:pt idx="18">
                  <c:v>22.7</c:v>
                </c:pt>
                <c:pt idx="19">
                  <c:v>22.2</c:v>
                </c:pt>
                <c:pt idx="20">
                  <c:v>22</c:v>
                </c:pt>
                <c:pt idx="21">
                  <c:v>22.2</c:v>
                </c:pt>
                <c:pt idx="22">
                  <c:v>21.5</c:v>
                </c:pt>
                <c:pt idx="23">
                  <c:v>20.5</c:v>
                </c:pt>
                <c:pt idx="24">
                  <c:v>19.7</c:v>
                </c:pt>
                <c:pt idx="25">
                  <c:v>19.1</c:v>
                </c:pt>
                <c:pt idx="26">
                  <c:v>18.8</c:v>
                </c:pt>
                <c:pt idx="27">
                  <c:v>19.6</c:v>
                </c:pt>
                <c:pt idx="28">
                  <c:v>20.6</c:v>
                </c:pt>
                <c:pt idx="29">
                  <c:v>21.1</c:v>
                </c:pt>
                <c:pt idx="30">
                  <c:v>21.5</c:v>
                </c:pt>
                <c:pt idx="31">
                  <c:v>21.7</c:v>
                </c:pt>
                <c:pt idx="32">
                  <c:v>21.9</c:v>
                </c:pt>
                <c:pt idx="33">
                  <c:v>22.1</c:v>
                </c:pt>
                <c:pt idx="34">
                  <c:v>22.2</c:v>
                </c:pt>
                <c:pt idx="35">
                  <c:v>22.3</c:v>
                </c:pt>
                <c:pt idx="36">
                  <c:v>22.4</c:v>
                </c:pt>
                <c:pt idx="37">
                  <c:v>22.5</c:v>
                </c:pt>
                <c:pt idx="38">
                  <c:v>22.5</c:v>
                </c:pt>
                <c:pt idx="39">
                  <c:v>22.6</c:v>
                </c:pt>
                <c:pt idx="40">
                  <c:v>22.4</c:v>
                </c:pt>
                <c:pt idx="41">
                  <c:v>21.9</c:v>
                </c:pt>
                <c:pt idx="42">
                  <c:v>22</c:v>
                </c:pt>
                <c:pt idx="43">
                  <c:v>21.9</c:v>
                </c:pt>
                <c:pt idx="44">
                  <c:v>20.9</c:v>
                </c:pt>
                <c:pt idx="45">
                  <c:v>20</c:v>
                </c:pt>
                <c:pt idx="46">
                  <c:v>19.3</c:v>
                </c:pt>
                <c:pt idx="47">
                  <c:v>18.8</c:v>
                </c:pt>
                <c:pt idx="48">
                  <c:v>19.3</c:v>
                </c:pt>
                <c:pt idx="49">
                  <c:v>20.3</c:v>
                </c:pt>
                <c:pt idx="50">
                  <c:v>21</c:v>
                </c:pt>
                <c:pt idx="51">
                  <c:v>21.4</c:v>
                </c:pt>
                <c:pt idx="52">
                  <c:v>21.7</c:v>
                </c:pt>
                <c:pt idx="53">
                  <c:v>21.8</c:v>
                </c:pt>
                <c:pt idx="54">
                  <c:v>22</c:v>
                </c:pt>
                <c:pt idx="55">
                  <c:v>22.2</c:v>
                </c:pt>
                <c:pt idx="56">
                  <c:v>22.3</c:v>
                </c:pt>
                <c:pt idx="57">
                  <c:v>22.3</c:v>
                </c:pt>
                <c:pt idx="58">
                  <c:v>22.4</c:v>
                </c:pt>
                <c:pt idx="59">
                  <c:v>22.5</c:v>
                </c:pt>
                <c:pt idx="60">
                  <c:v>22.6</c:v>
                </c:pt>
                <c:pt idx="61">
                  <c:v>22.6</c:v>
                </c:pt>
                <c:pt idx="62">
                  <c:v>22.2</c:v>
                </c:pt>
                <c:pt idx="63">
                  <c:v>21.9</c:v>
                </c:pt>
                <c:pt idx="64">
                  <c:v>22.1</c:v>
                </c:pt>
                <c:pt idx="65">
                  <c:v>21.6</c:v>
                </c:pt>
                <c:pt idx="66">
                  <c:v>20.5</c:v>
                </c:pt>
                <c:pt idx="67">
                  <c:v>19.7</c:v>
                </c:pt>
                <c:pt idx="68">
                  <c:v>19.2</c:v>
                </c:pt>
                <c:pt idx="69">
                  <c:v>18.9</c:v>
                </c:pt>
                <c:pt idx="70">
                  <c:v>19.6</c:v>
                </c:pt>
                <c:pt idx="71">
                  <c:v>20.6</c:v>
                </c:pt>
                <c:pt idx="72">
                  <c:v>21.2</c:v>
                </c:pt>
                <c:pt idx="73">
                  <c:v>21.5</c:v>
                </c:pt>
                <c:pt idx="74">
                  <c:v>21.8</c:v>
                </c:pt>
                <c:pt idx="75">
                  <c:v>21.9</c:v>
                </c:pt>
                <c:pt idx="76">
                  <c:v>22.1</c:v>
                </c:pt>
                <c:pt idx="77">
                  <c:v>22.1</c:v>
                </c:pt>
                <c:pt idx="78">
                  <c:v>22.3</c:v>
                </c:pt>
                <c:pt idx="79">
                  <c:v>22.4</c:v>
                </c:pt>
                <c:pt idx="80">
                  <c:v>22.5</c:v>
                </c:pt>
                <c:pt idx="81">
                  <c:v>22.5</c:v>
                </c:pt>
                <c:pt idx="82">
                  <c:v>22.6</c:v>
                </c:pt>
                <c:pt idx="83">
                  <c:v>22.5</c:v>
                </c:pt>
                <c:pt idx="84">
                  <c:v>22</c:v>
                </c:pt>
                <c:pt idx="85">
                  <c:v>22</c:v>
                </c:pt>
                <c:pt idx="86">
                  <c:v>22.1</c:v>
                </c:pt>
                <c:pt idx="87">
                  <c:v>21.1</c:v>
                </c:pt>
                <c:pt idx="88">
                  <c:v>20.2</c:v>
                </c:pt>
                <c:pt idx="89">
                  <c:v>19.5</c:v>
                </c:pt>
                <c:pt idx="90">
                  <c:v>19</c:v>
                </c:pt>
                <c:pt idx="91">
                  <c:v>19</c:v>
                </c:pt>
                <c:pt idx="92">
                  <c:v>20.1</c:v>
                </c:pt>
                <c:pt idx="93">
                  <c:v>20.8</c:v>
                </c:pt>
                <c:pt idx="94">
                  <c:v>21.3</c:v>
                </c:pt>
                <c:pt idx="95">
                  <c:v>21.6</c:v>
                </c:pt>
                <c:pt idx="96">
                  <c:v>21.8</c:v>
                </c:pt>
                <c:pt idx="97">
                  <c:v>21.9</c:v>
                </c:pt>
                <c:pt idx="98">
                  <c:v>22</c:v>
                </c:pt>
                <c:pt idx="99">
                  <c:v>22.2</c:v>
                </c:pt>
                <c:pt idx="100">
                  <c:v>22.3</c:v>
                </c:pt>
                <c:pt idx="101">
                  <c:v>22.4</c:v>
                </c:pt>
                <c:pt idx="102">
                  <c:v>22.5</c:v>
                </c:pt>
                <c:pt idx="103">
                  <c:v>22.6</c:v>
                </c:pt>
                <c:pt idx="104">
                  <c:v>22.6</c:v>
                </c:pt>
                <c:pt idx="105">
                  <c:v>22.3</c:v>
                </c:pt>
                <c:pt idx="106">
                  <c:v>22</c:v>
                </c:pt>
                <c:pt idx="107">
                  <c:v>22.1</c:v>
                </c:pt>
                <c:pt idx="108">
                  <c:v>21.8</c:v>
                </c:pt>
                <c:pt idx="109">
                  <c:v>20.6</c:v>
                </c:pt>
                <c:pt idx="110">
                  <c:v>19.8</c:v>
                </c:pt>
                <c:pt idx="111">
                  <c:v>19.3</c:v>
                </c:pt>
                <c:pt idx="112">
                  <c:v>18.8</c:v>
                </c:pt>
                <c:pt idx="113">
                  <c:v>19.3</c:v>
                </c:pt>
                <c:pt idx="114">
                  <c:v>20.3</c:v>
                </c:pt>
                <c:pt idx="115">
                  <c:v>21</c:v>
                </c:pt>
                <c:pt idx="116">
                  <c:v>21.4</c:v>
                </c:pt>
                <c:pt idx="117">
                  <c:v>21.6</c:v>
                </c:pt>
                <c:pt idx="118">
                  <c:v>21.8</c:v>
                </c:pt>
                <c:pt idx="119">
                  <c:v>22</c:v>
                </c:pt>
                <c:pt idx="120">
                  <c:v>22.1</c:v>
                </c:pt>
                <c:pt idx="121">
                  <c:v>22.2</c:v>
                </c:pt>
                <c:pt idx="122">
                  <c:v>22.3</c:v>
                </c:pt>
                <c:pt idx="123">
                  <c:v>22.4</c:v>
                </c:pt>
                <c:pt idx="124">
                  <c:v>22.5</c:v>
                </c:pt>
                <c:pt idx="125">
                  <c:v>22.5</c:v>
                </c:pt>
                <c:pt idx="126">
                  <c:v>22.6</c:v>
                </c:pt>
                <c:pt idx="127">
                  <c:v>22.3</c:v>
                </c:pt>
                <c:pt idx="128">
                  <c:v>21.9</c:v>
                </c:pt>
                <c:pt idx="129">
                  <c:v>22.1</c:v>
                </c:pt>
                <c:pt idx="130">
                  <c:v>21.7</c:v>
                </c:pt>
                <c:pt idx="131">
                  <c:v>20.6</c:v>
                </c:pt>
                <c:pt idx="132">
                  <c:v>19.8</c:v>
                </c:pt>
                <c:pt idx="133">
                  <c:v>19.2</c:v>
                </c:pt>
                <c:pt idx="134">
                  <c:v>18.8</c:v>
                </c:pt>
                <c:pt idx="135">
                  <c:v>19.4</c:v>
                </c:pt>
                <c:pt idx="136">
                  <c:v>20.3</c:v>
                </c:pt>
                <c:pt idx="137">
                  <c:v>20.9</c:v>
                </c:pt>
                <c:pt idx="138">
                  <c:v>21.3</c:v>
                </c:pt>
                <c:pt idx="139">
                  <c:v>21.6</c:v>
                </c:pt>
                <c:pt idx="140">
                  <c:v>21.8</c:v>
                </c:pt>
                <c:pt idx="141">
                  <c:v>21.9</c:v>
                </c:pt>
                <c:pt idx="142">
                  <c:v>22.1</c:v>
                </c:pt>
                <c:pt idx="143">
                  <c:v>22.2</c:v>
                </c:pt>
                <c:pt idx="144">
                  <c:v>22.2</c:v>
                </c:pt>
                <c:pt idx="145">
                  <c:v>22.3</c:v>
                </c:pt>
                <c:pt idx="146">
                  <c:v>22.4</c:v>
                </c:pt>
                <c:pt idx="147">
                  <c:v>22.5</c:v>
                </c:pt>
                <c:pt idx="148">
                  <c:v>22.6</c:v>
                </c:pt>
                <c:pt idx="149">
                  <c:v>22.3</c:v>
                </c:pt>
                <c:pt idx="150">
                  <c:v>21.8</c:v>
                </c:pt>
                <c:pt idx="151">
                  <c:v>22</c:v>
                </c:pt>
                <c:pt idx="152">
                  <c:v>21.9</c:v>
                </c:pt>
                <c:pt idx="153">
                  <c:v>20.8</c:v>
                </c:pt>
                <c:pt idx="154">
                  <c:v>19.9</c:v>
                </c:pt>
                <c:pt idx="155">
                  <c:v>19.2</c:v>
                </c:pt>
                <c:pt idx="156">
                  <c:v>18.8</c:v>
                </c:pt>
                <c:pt idx="157">
                  <c:v>19.4</c:v>
                </c:pt>
                <c:pt idx="158">
                  <c:v>20.4</c:v>
                </c:pt>
                <c:pt idx="159">
                  <c:v>21</c:v>
                </c:pt>
                <c:pt idx="160">
                  <c:v>21.3</c:v>
                </c:pt>
                <c:pt idx="161">
                  <c:v>21.6</c:v>
                </c:pt>
                <c:pt idx="162">
                  <c:v>21.7</c:v>
                </c:pt>
                <c:pt idx="163">
                  <c:v>21.9</c:v>
                </c:pt>
                <c:pt idx="164">
                  <c:v>22</c:v>
                </c:pt>
                <c:pt idx="165">
                  <c:v>22.1</c:v>
                </c:pt>
                <c:pt idx="166">
                  <c:v>22.2</c:v>
                </c:pt>
                <c:pt idx="167">
                  <c:v>22.4</c:v>
                </c:pt>
                <c:pt idx="168">
                  <c:v>22.4</c:v>
                </c:pt>
                <c:pt idx="169">
                  <c:v>22.5</c:v>
                </c:pt>
                <c:pt idx="170">
                  <c:v>22.6</c:v>
                </c:pt>
                <c:pt idx="171">
                  <c:v>22.5</c:v>
                </c:pt>
                <c:pt idx="172">
                  <c:v>21.9</c:v>
                </c:pt>
                <c:pt idx="173">
                  <c:v>22</c:v>
                </c:pt>
                <c:pt idx="174">
                  <c:v>22.1</c:v>
                </c:pt>
                <c:pt idx="175">
                  <c:v>21</c:v>
                </c:pt>
                <c:pt idx="176">
                  <c:v>20</c:v>
                </c:pt>
                <c:pt idx="177">
                  <c:v>19.4</c:v>
                </c:pt>
                <c:pt idx="178">
                  <c:v>18.9</c:v>
                </c:pt>
                <c:pt idx="179">
                  <c:v>18.9</c:v>
                </c:pt>
                <c:pt idx="180">
                  <c:v>19.8</c:v>
                </c:pt>
                <c:pt idx="181">
                  <c:v>20.7</c:v>
                </c:pt>
                <c:pt idx="182">
                  <c:v>21.2</c:v>
                </c:pt>
                <c:pt idx="183">
                  <c:v>21.5</c:v>
                </c:pt>
                <c:pt idx="184">
                  <c:v>21.7</c:v>
                </c:pt>
                <c:pt idx="185">
                  <c:v>21.8</c:v>
                </c:pt>
                <c:pt idx="186">
                  <c:v>21.9</c:v>
                </c:pt>
                <c:pt idx="187">
                  <c:v>22.1</c:v>
                </c:pt>
                <c:pt idx="188">
                  <c:v>22.2</c:v>
                </c:pt>
                <c:pt idx="189">
                  <c:v>22.2</c:v>
                </c:pt>
                <c:pt idx="190">
                  <c:v>22.3</c:v>
                </c:pt>
                <c:pt idx="191">
                  <c:v>22.4</c:v>
                </c:pt>
                <c:pt idx="192">
                  <c:v>22.5</c:v>
                </c:pt>
                <c:pt idx="193">
                  <c:v>22.6</c:v>
                </c:pt>
                <c:pt idx="194">
                  <c:v>22.3</c:v>
                </c:pt>
                <c:pt idx="195">
                  <c:v>21.9</c:v>
                </c:pt>
                <c:pt idx="196">
                  <c:v>22</c:v>
                </c:pt>
                <c:pt idx="197">
                  <c:v>21.8</c:v>
                </c:pt>
                <c:pt idx="198">
                  <c:v>20.7</c:v>
                </c:pt>
                <c:pt idx="199">
                  <c:v>19.8</c:v>
                </c:pt>
                <c:pt idx="200">
                  <c:v>19.2</c:v>
                </c:pt>
                <c:pt idx="201">
                  <c:v>18.7</c:v>
                </c:pt>
                <c:pt idx="202">
                  <c:v>19.5</c:v>
                </c:pt>
                <c:pt idx="203">
                  <c:v>20.4</c:v>
                </c:pt>
                <c:pt idx="204">
                  <c:v>21</c:v>
                </c:pt>
                <c:pt idx="205">
                  <c:v>21.4</c:v>
                </c:pt>
                <c:pt idx="206">
                  <c:v>21.6</c:v>
                </c:pt>
                <c:pt idx="207">
                  <c:v>21.8</c:v>
                </c:pt>
                <c:pt idx="208">
                  <c:v>21.9</c:v>
                </c:pt>
                <c:pt idx="209">
                  <c:v>22</c:v>
                </c:pt>
                <c:pt idx="210">
                  <c:v>22.1</c:v>
                </c:pt>
                <c:pt idx="211">
                  <c:v>22.2</c:v>
                </c:pt>
                <c:pt idx="212">
                  <c:v>22.3</c:v>
                </c:pt>
                <c:pt idx="213">
                  <c:v>22.4</c:v>
                </c:pt>
                <c:pt idx="214">
                  <c:v>22.4</c:v>
                </c:pt>
                <c:pt idx="215">
                  <c:v>22.5</c:v>
                </c:pt>
                <c:pt idx="216">
                  <c:v>22.5</c:v>
                </c:pt>
                <c:pt idx="217">
                  <c:v>21.9</c:v>
                </c:pt>
                <c:pt idx="218">
                  <c:v>21.9</c:v>
                </c:pt>
                <c:pt idx="219">
                  <c:v>22</c:v>
                </c:pt>
                <c:pt idx="220">
                  <c:v>21.1</c:v>
                </c:pt>
                <c:pt idx="221">
                  <c:v>20.2</c:v>
                </c:pt>
                <c:pt idx="222">
                  <c:v>19.3</c:v>
                </c:pt>
                <c:pt idx="223">
                  <c:v>18.9</c:v>
                </c:pt>
                <c:pt idx="224">
                  <c:v>18.9</c:v>
                </c:pt>
                <c:pt idx="225">
                  <c:v>20</c:v>
                </c:pt>
                <c:pt idx="226">
                  <c:v>20.8</c:v>
                </c:pt>
                <c:pt idx="227">
                  <c:v>21.2</c:v>
                </c:pt>
                <c:pt idx="228">
                  <c:v>21.5</c:v>
                </c:pt>
                <c:pt idx="229">
                  <c:v>21.6</c:v>
                </c:pt>
                <c:pt idx="230">
                  <c:v>21.8</c:v>
                </c:pt>
                <c:pt idx="231">
                  <c:v>21.9</c:v>
                </c:pt>
                <c:pt idx="232">
                  <c:v>22</c:v>
                </c:pt>
                <c:pt idx="233">
                  <c:v>22.1</c:v>
                </c:pt>
                <c:pt idx="234">
                  <c:v>22.2</c:v>
                </c:pt>
                <c:pt idx="235">
                  <c:v>22.3</c:v>
                </c:pt>
                <c:pt idx="236">
                  <c:v>22.4</c:v>
                </c:pt>
                <c:pt idx="237">
                  <c:v>22.4</c:v>
                </c:pt>
                <c:pt idx="238">
                  <c:v>22.5</c:v>
                </c:pt>
                <c:pt idx="239">
                  <c:v>22.5</c:v>
                </c:pt>
                <c:pt idx="240">
                  <c:v>21.9</c:v>
                </c:pt>
                <c:pt idx="241">
                  <c:v>21.9</c:v>
                </c:pt>
                <c:pt idx="242">
                  <c:v>22</c:v>
                </c:pt>
                <c:pt idx="243">
                  <c:v>21</c:v>
                </c:pt>
                <c:pt idx="244">
                  <c:v>20</c:v>
                </c:pt>
                <c:pt idx="245">
                  <c:v>19.3</c:v>
                </c:pt>
                <c:pt idx="246">
                  <c:v>18.8</c:v>
                </c:pt>
                <c:pt idx="247">
                  <c:v>19</c:v>
                </c:pt>
                <c:pt idx="248">
                  <c:v>20</c:v>
                </c:pt>
                <c:pt idx="249">
                  <c:v>20.7</c:v>
                </c:pt>
                <c:pt idx="250">
                  <c:v>21.1</c:v>
                </c:pt>
                <c:pt idx="251">
                  <c:v>21.4</c:v>
                </c:pt>
                <c:pt idx="252">
                  <c:v>21.6</c:v>
                </c:pt>
                <c:pt idx="253">
                  <c:v>21.8</c:v>
                </c:pt>
                <c:pt idx="254">
                  <c:v>21.9</c:v>
                </c:pt>
                <c:pt idx="255">
                  <c:v>22</c:v>
                </c:pt>
                <c:pt idx="256">
                  <c:v>22.1</c:v>
                </c:pt>
                <c:pt idx="257">
                  <c:v>22.2</c:v>
                </c:pt>
                <c:pt idx="258">
                  <c:v>22.2</c:v>
                </c:pt>
                <c:pt idx="259">
                  <c:v>22.3</c:v>
                </c:pt>
                <c:pt idx="260">
                  <c:v>22.4</c:v>
                </c:pt>
                <c:pt idx="261">
                  <c:v>22.5</c:v>
                </c:pt>
                <c:pt idx="262">
                  <c:v>22.5</c:v>
                </c:pt>
                <c:pt idx="263">
                  <c:v>22</c:v>
                </c:pt>
                <c:pt idx="264">
                  <c:v>21.8</c:v>
                </c:pt>
                <c:pt idx="265">
                  <c:v>22</c:v>
                </c:pt>
                <c:pt idx="266">
                  <c:v>21.3</c:v>
                </c:pt>
                <c:pt idx="267">
                  <c:v>20.2</c:v>
                </c:pt>
                <c:pt idx="268">
                  <c:v>19.4</c:v>
                </c:pt>
                <c:pt idx="269">
                  <c:v>18.9</c:v>
                </c:pt>
                <c:pt idx="270">
                  <c:v>19</c:v>
                </c:pt>
                <c:pt idx="271">
                  <c:v>20</c:v>
                </c:pt>
                <c:pt idx="272">
                  <c:v>20.7</c:v>
                </c:pt>
                <c:pt idx="273">
                  <c:v>21.2</c:v>
                </c:pt>
                <c:pt idx="274">
                  <c:v>21.5</c:v>
                </c:pt>
                <c:pt idx="275">
                  <c:v>21.6</c:v>
                </c:pt>
                <c:pt idx="276">
                  <c:v>21.8</c:v>
                </c:pt>
                <c:pt idx="277">
                  <c:v>21.9</c:v>
                </c:pt>
                <c:pt idx="278">
                  <c:v>22</c:v>
                </c:pt>
                <c:pt idx="279">
                  <c:v>22.1</c:v>
                </c:pt>
                <c:pt idx="280">
                  <c:v>22.2</c:v>
                </c:pt>
                <c:pt idx="281">
                  <c:v>22.3</c:v>
                </c:pt>
                <c:pt idx="282">
                  <c:v>22.4</c:v>
                </c:pt>
                <c:pt idx="283">
                  <c:v>22.4</c:v>
                </c:pt>
                <c:pt idx="284">
                  <c:v>22.4</c:v>
                </c:pt>
                <c:pt idx="285">
                  <c:v>22.5</c:v>
                </c:pt>
                <c:pt idx="286">
                  <c:v>22.2</c:v>
                </c:pt>
                <c:pt idx="287">
                  <c:v>21.8</c:v>
                </c:pt>
                <c:pt idx="288">
                  <c:v>22</c:v>
                </c:pt>
                <c:pt idx="289">
                  <c:v>21.5</c:v>
                </c:pt>
                <c:pt idx="290">
                  <c:v>20.3</c:v>
                </c:pt>
                <c:pt idx="291">
                  <c:v>19.4</c:v>
                </c:pt>
                <c:pt idx="292">
                  <c:v>18.9</c:v>
                </c:pt>
                <c:pt idx="293">
                  <c:v>18.7</c:v>
                </c:pt>
                <c:pt idx="294">
                  <c:v>19.7</c:v>
                </c:pt>
                <c:pt idx="295">
                  <c:v>20.5</c:v>
                </c:pt>
                <c:pt idx="296">
                  <c:v>21</c:v>
                </c:pt>
                <c:pt idx="297">
                  <c:v>21.3</c:v>
                </c:pt>
                <c:pt idx="298">
                  <c:v>21.5</c:v>
                </c:pt>
                <c:pt idx="299">
                  <c:v>21.7</c:v>
                </c:pt>
                <c:pt idx="300">
                  <c:v>21.8</c:v>
                </c:pt>
                <c:pt idx="301">
                  <c:v>21.9</c:v>
                </c:pt>
                <c:pt idx="302">
                  <c:v>22.1</c:v>
                </c:pt>
                <c:pt idx="303">
                  <c:v>22.2</c:v>
                </c:pt>
                <c:pt idx="304">
                  <c:v>22.3</c:v>
                </c:pt>
                <c:pt idx="305">
                  <c:v>22.3</c:v>
                </c:pt>
                <c:pt idx="306">
                  <c:v>22.3</c:v>
                </c:pt>
                <c:pt idx="307">
                  <c:v>22.5</c:v>
                </c:pt>
                <c:pt idx="308">
                  <c:v>22.5</c:v>
                </c:pt>
                <c:pt idx="309">
                  <c:v>22.4</c:v>
                </c:pt>
                <c:pt idx="310">
                  <c:v>21.9</c:v>
                </c:pt>
                <c:pt idx="311">
                  <c:v>21.9</c:v>
                </c:pt>
                <c:pt idx="312">
                  <c:v>22</c:v>
                </c:pt>
                <c:pt idx="313">
                  <c:v>21</c:v>
                </c:pt>
                <c:pt idx="314">
                  <c:v>20.1</c:v>
                </c:pt>
                <c:pt idx="315">
                  <c:v>19.3</c:v>
                </c:pt>
                <c:pt idx="316">
                  <c:v>18.7</c:v>
                </c:pt>
                <c:pt idx="317">
                  <c:v>19.4</c:v>
                </c:pt>
                <c:pt idx="318">
                  <c:v>20.3</c:v>
                </c:pt>
                <c:pt idx="319">
                  <c:v>21</c:v>
                </c:pt>
                <c:pt idx="320">
                  <c:v>21.3</c:v>
                </c:pt>
                <c:pt idx="321">
                  <c:v>21.6</c:v>
                </c:pt>
                <c:pt idx="322">
                  <c:v>21.7</c:v>
                </c:pt>
                <c:pt idx="323">
                  <c:v>21.9</c:v>
                </c:pt>
                <c:pt idx="324">
                  <c:v>22</c:v>
                </c:pt>
                <c:pt idx="325">
                  <c:v>22.1</c:v>
                </c:pt>
                <c:pt idx="326">
                  <c:v>22.2</c:v>
                </c:pt>
                <c:pt idx="327">
                  <c:v>22.3</c:v>
                </c:pt>
                <c:pt idx="328">
                  <c:v>22.4</c:v>
                </c:pt>
                <c:pt idx="329">
                  <c:v>22.5</c:v>
                </c:pt>
                <c:pt idx="330">
                  <c:v>22.6</c:v>
                </c:pt>
                <c:pt idx="331">
                  <c:v>22.6</c:v>
                </c:pt>
                <c:pt idx="332">
                  <c:v>22.4</c:v>
                </c:pt>
                <c:pt idx="333">
                  <c:v>21.9</c:v>
                </c:pt>
                <c:pt idx="334">
                  <c:v>22</c:v>
                </c:pt>
                <c:pt idx="335">
                  <c:v>21.9</c:v>
                </c:pt>
                <c:pt idx="336">
                  <c:v>20.8</c:v>
                </c:pt>
                <c:pt idx="337">
                  <c:v>19.9</c:v>
                </c:pt>
                <c:pt idx="338">
                  <c:v>19.3</c:v>
                </c:pt>
                <c:pt idx="339">
                  <c:v>18.8</c:v>
                </c:pt>
                <c:pt idx="340">
                  <c:v>19.4</c:v>
                </c:pt>
                <c:pt idx="341">
                  <c:v>20.3</c:v>
                </c:pt>
                <c:pt idx="342">
                  <c:v>20.9</c:v>
                </c:pt>
                <c:pt idx="343">
                  <c:v>21.3</c:v>
                </c:pt>
                <c:pt idx="344">
                  <c:v>21.6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2017.xls]July'!$G$43550:$G$44644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4-6319-454C-A727-E876585B2770}"/>
            </c:ext>
          </c:extLst>
        </c:ser>
        <c:ser>
          <c:idx val="5"/>
          <c:order val="5"/>
          <c:tx>
            <c:strRef>
              <c:f>'[Reno 1-minute Data 2017.xls]July'!$H$43205:$H$43549</c:f>
              <c:strCache>
                <c:ptCount val="345"/>
                <c:pt idx="0">
                  <c:v>54</c:v>
                </c:pt>
                <c:pt idx="1">
                  <c:v>54</c:v>
                </c:pt>
                <c:pt idx="2">
                  <c:v>55</c:v>
                </c:pt>
                <c:pt idx="3">
                  <c:v>54</c:v>
                </c:pt>
                <c:pt idx="4">
                  <c:v>55</c:v>
                </c:pt>
                <c:pt idx="5">
                  <c:v>56</c:v>
                </c:pt>
                <c:pt idx="6">
                  <c:v>56</c:v>
                </c:pt>
                <c:pt idx="7">
                  <c:v>56</c:v>
                </c:pt>
                <c:pt idx="8">
                  <c:v>57</c:v>
                </c:pt>
                <c:pt idx="9">
                  <c:v>57</c:v>
                </c:pt>
                <c:pt idx="10">
                  <c:v>57</c:v>
                </c:pt>
                <c:pt idx="11">
                  <c:v>57</c:v>
                </c:pt>
                <c:pt idx="12">
                  <c:v>58</c:v>
                </c:pt>
                <c:pt idx="13">
                  <c:v>58</c:v>
                </c:pt>
                <c:pt idx="14">
                  <c:v>57</c:v>
                </c:pt>
                <c:pt idx="15">
                  <c:v>58</c:v>
                </c:pt>
                <c:pt idx="16">
                  <c:v>58</c:v>
                </c:pt>
                <c:pt idx="17">
                  <c:v>59</c:v>
                </c:pt>
                <c:pt idx="18">
                  <c:v>59</c:v>
                </c:pt>
                <c:pt idx="19">
                  <c:v>59</c:v>
                </c:pt>
                <c:pt idx="20">
                  <c:v>60</c:v>
                </c:pt>
                <c:pt idx="21">
                  <c:v>60</c:v>
                </c:pt>
                <c:pt idx="22">
                  <c:v>60</c:v>
                </c:pt>
                <c:pt idx="23">
                  <c:v>61</c:v>
                </c:pt>
                <c:pt idx="24">
                  <c:v>61</c:v>
                </c:pt>
                <c:pt idx="25">
                  <c:v>61</c:v>
                </c:pt>
                <c:pt idx="26">
                  <c:v>61</c:v>
                </c:pt>
                <c:pt idx="27">
                  <c:v>61</c:v>
                </c:pt>
                <c:pt idx="28">
                  <c:v>62</c:v>
                </c:pt>
                <c:pt idx="29">
                  <c:v>62</c:v>
                </c:pt>
                <c:pt idx="30">
                  <c:v>62</c:v>
                </c:pt>
                <c:pt idx="31">
                  <c:v>62</c:v>
                </c:pt>
                <c:pt idx="32">
                  <c:v>62</c:v>
                </c:pt>
                <c:pt idx="33">
                  <c:v>62</c:v>
                </c:pt>
                <c:pt idx="34">
                  <c:v>63</c:v>
                </c:pt>
                <c:pt idx="35">
                  <c:v>63</c:v>
                </c:pt>
                <c:pt idx="36">
                  <c:v>63</c:v>
                </c:pt>
                <c:pt idx="37">
                  <c:v>63</c:v>
                </c:pt>
                <c:pt idx="38">
                  <c:v>63</c:v>
                </c:pt>
                <c:pt idx="39">
                  <c:v>64</c:v>
                </c:pt>
                <c:pt idx="40">
                  <c:v>64</c:v>
                </c:pt>
                <c:pt idx="41">
                  <c:v>64</c:v>
                </c:pt>
                <c:pt idx="42">
                  <c:v>64</c:v>
                </c:pt>
                <c:pt idx="43">
                  <c:v>64</c:v>
                </c:pt>
                <c:pt idx="44">
                  <c:v>64</c:v>
                </c:pt>
                <c:pt idx="45">
                  <c:v>64</c:v>
                </c:pt>
                <c:pt idx="46">
                  <c:v>63</c:v>
                </c:pt>
                <c:pt idx="47">
                  <c:v>62</c:v>
                </c:pt>
                <c:pt idx="48">
                  <c:v>61</c:v>
                </c:pt>
                <c:pt idx="49">
                  <c:v>61</c:v>
                </c:pt>
                <c:pt idx="50">
                  <c:v>61</c:v>
                </c:pt>
                <c:pt idx="51">
                  <c:v>61</c:v>
                </c:pt>
                <c:pt idx="52">
                  <c:v>61</c:v>
                </c:pt>
                <c:pt idx="53">
                  <c:v>60</c:v>
                </c:pt>
                <c:pt idx="54">
                  <c:v>59</c:v>
                </c:pt>
                <c:pt idx="55">
                  <c:v>58</c:v>
                </c:pt>
                <c:pt idx="56">
                  <c:v>58</c:v>
                </c:pt>
                <c:pt idx="57">
                  <c:v>58</c:v>
                </c:pt>
                <c:pt idx="58">
                  <c:v>57</c:v>
                </c:pt>
                <c:pt idx="59">
                  <c:v>57</c:v>
                </c:pt>
                <c:pt idx="60">
                  <c:v>57</c:v>
                </c:pt>
                <c:pt idx="61">
                  <c:v>56</c:v>
                </c:pt>
                <c:pt idx="62">
                  <c:v>57</c:v>
                </c:pt>
                <c:pt idx="63">
                  <c:v>56</c:v>
                </c:pt>
                <c:pt idx="64">
                  <c:v>56</c:v>
                </c:pt>
                <c:pt idx="65">
                  <c:v>56</c:v>
                </c:pt>
                <c:pt idx="66">
                  <c:v>55</c:v>
                </c:pt>
                <c:pt idx="67">
                  <c:v>55</c:v>
                </c:pt>
                <c:pt idx="68">
                  <c:v>55</c:v>
                </c:pt>
                <c:pt idx="69">
                  <c:v>55</c:v>
                </c:pt>
                <c:pt idx="70">
                  <c:v>55</c:v>
                </c:pt>
                <c:pt idx="71">
                  <c:v>54</c:v>
                </c:pt>
                <c:pt idx="72">
                  <c:v>55</c:v>
                </c:pt>
                <c:pt idx="73">
                  <c:v>54</c:v>
                </c:pt>
                <c:pt idx="74">
                  <c:v>54</c:v>
                </c:pt>
                <c:pt idx="75">
                  <c:v>54</c:v>
                </c:pt>
                <c:pt idx="76">
                  <c:v>54</c:v>
                </c:pt>
                <c:pt idx="77">
                  <c:v>54</c:v>
                </c:pt>
                <c:pt idx="78">
                  <c:v>54</c:v>
                </c:pt>
                <c:pt idx="79">
                  <c:v>54</c:v>
                </c:pt>
                <c:pt idx="80">
                  <c:v>54</c:v>
                </c:pt>
                <c:pt idx="81">
                  <c:v>54</c:v>
                </c:pt>
                <c:pt idx="82">
                  <c:v>54</c:v>
                </c:pt>
                <c:pt idx="83">
                  <c:v>54</c:v>
                </c:pt>
                <c:pt idx="84">
                  <c:v>55</c:v>
                </c:pt>
                <c:pt idx="85">
                  <c:v>55</c:v>
                </c:pt>
                <c:pt idx="86">
                  <c:v>56</c:v>
                </c:pt>
                <c:pt idx="87">
                  <c:v>56</c:v>
                </c:pt>
                <c:pt idx="88">
                  <c:v>56</c:v>
                </c:pt>
                <c:pt idx="89">
                  <c:v>57</c:v>
                </c:pt>
                <c:pt idx="90">
                  <c:v>57</c:v>
                </c:pt>
                <c:pt idx="91">
                  <c:v>57</c:v>
                </c:pt>
                <c:pt idx="92">
                  <c:v>57</c:v>
                </c:pt>
                <c:pt idx="93">
                  <c:v>58</c:v>
                </c:pt>
                <c:pt idx="94">
                  <c:v>57</c:v>
                </c:pt>
                <c:pt idx="95">
                  <c:v>57</c:v>
                </c:pt>
                <c:pt idx="96">
                  <c:v>58</c:v>
                </c:pt>
                <c:pt idx="97">
                  <c:v>58</c:v>
                </c:pt>
                <c:pt idx="98">
                  <c:v>58</c:v>
                </c:pt>
                <c:pt idx="99">
                  <c:v>58</c:v>
                </c:pt>
                <c:pt idx="100">
                  <c:v>58</c:v>
                </c:pt>
                <c:pt idx="101">
                  <c:v>58</c:v>
                </c:pt>
                <c:pt idx="102">
                  <c:v>58</c:v>
                </c:pt>
                <c:pt idx="103">
                  <c:v>58</c:v>
                </c:pt>
                <c:pt idx="104">
                  <c:v>58</c:v>
                </c:pt>
                <c:pt idx="105">
                  <c:v>58</c:v>
                </c:pt>
                <c:pt idx="106">
                  <c:v>58</c:v>
                </c:pt>
                <c:pt idx="107">
                  <c:v>58</c:v>
                </c:pt>
                <c:pt idx="108">
                  <c:v>58</c:v>
                </c:pt>
                <c:pt idx="109">
                  <c:v>58</c:v>
                </c:pt>
                <c:pt idx="110">
                  <c:v>58</c:v>
                </c:pt>
                <c:pt idx="111">
                  <c:v>59</c:v>
                </c:pt>
                <c:pt idx="112">
                  <c:v>59</c:v>
                </c:pt>
                <c:pt idx="113">
                  <c:v>59</c:v>
                </c:pt>
                <c:pt idx="114">
                  <c:v>59</c:v>
                </c:pt>
                <c:pt idx="115">
                  <c:v>59</c:v>
                </c:pt>
                <c:pt idx="116">
                  <c:v>59</c:v>
                </c:pt>
                <c:pt idx="117">
                  <c:v>58</c:v>
                </c:pt>
                <c:pt idx="118">
                  <c:v>58</c:v>
                </c:pt>
                <c:pt idx="119">
                  <c:v>58</c:v>
                </c:pt>
                <c:pt idx="120">
                  <c:v>58</c:v>
                </c:pt>
                <c:pt idx="121">
                  <c:v>58</c:v>
                </c:pt>
                <c:pt idx="122">
                  <c:v>58</c:v>
                </c:pt>
                <c:pt idx="123">
                  <c:v>58</c:v>
                </c:pt>
                <c:pt idx="124">
                  <c:v>58</c:v>
                </c:pt>
                <c:pt idx="125">
                  <c:v>58</c:v>
                </c:pt>
                <c:pt idx="126">
                  <c:v>58</c:v>
                </c:pt>
                <c:pt idx="127">
                  <c:v>58</c:v>
                </c:pt>
                <c:pt idx="128">
                  <c:v>58</c:v>
                </c:pt>
                <c:pt idx="129">
                  <c:v>58</c:v>
                </c:pt>
                <c:pt idx="130">
                  <c:v>58</c:v>
                </c:pt>
                <c:pt idx="131">
                  <c:v>58</c:v>
                </c:pt>
                <c:pt idx="132">
                  <c:v>58</c:v>
                </c:pt>
                <c:pt idx="133">
                  <c:v>58</c:v>
                </c:pt>
                <c:pt idx="134">
                  <c:v>58</c:v>
                </c:pt>
                <c:pt idx="135">
                  <c:v>58</c:v>
                </c:pt>
                <c:pt idx="136">
                  <c:v>58</c:v>
                </c:pt>
                <c:pt idx="137">
                  <c:v>58</c:v>
                </c:pt>
                <c:pt idx="138">
                  <c:v>58</c:v>
                </c:pt>
                <c:pt idx="139">
                  <c:v>58</c:v>
                </c:pt>
                <c:pt idx="140">
                  <c:v>59</c:v>
                </c:pt>
                <c:pt idx="141">
                  <c:v>58</c:v>
                </c:pt>
                <c:pt idx="142">
                  <c:v>59</c:v>
                </c:pt>
                <c:pt idx="143">
                  <c:v>58</c:v>
                </c:pt>
                <c:pt idx="144">
                  <c:v>58</c:v>
                </c:pt>
                <c:pt idx="145">
                  <c:v>58</c:v>
                </c:pt>
                <c:pt idx="146">
                  <c:v>58</c:v>
                </c:pt>
                <c:pt idx="147">
                  <c:v>59</c:v>
                </c:pt>
                <c:pt idx="148">
                  <c:v>58</c:v>
                </c:pt>
                <c:pt idx="149">
                  <c:v>58</c:v>
                </c:pt>
                <c:pt idx="150">
                  <c:v>58</c:v>
                </c:pt>
                <c:pt idx="151">
                  <c:v>58</c:v>
                </c:pt>
                <c:pt idx="152">
                  <c:v>58</c:v>
                </c:pt>
                <c:pt idx="153">
                  <c:v>58</c:v>
                </c:pt>
                <c:pt idx="154">
                  <c:v>58</c:v>
                </c:pt>
                <c:pt idx="155">
                  <c:v>58</c:v>
                </c:pt>
                <c:pt idx="156">
                  <c:v>57</c:v>
                </c:pt>
                <c:pt idx="157">
                  <c:v>58</c:v>
                </c:pt>
                <c:pt idx="158">
                  <c:v>58</c:v>
                </c:pt>
                <c:pt idx="159">
                  <c:v>58</c:v>
                </c:pt>
                <c:pt idx="160">
                  <c:v>57</c:v>
                </c:pt>
                <c:pt idx="161">
                  <c:v>57</c:v>
                </c:pt>
                <c:pt idx="162">
                  <c:v>57</c:v>
                </c:pt>
                <c:pt idx="163">
                  <c:v>58</c:v>
                </c:pt>
                <c:pt idx="164">
                  <c:v>58</c:v>
                </c:pt>
                <c:pt idx="165">
                  <c:v>58</c:v>
                </c:pt>
                <c:pt idx="166">
                  <c:v>58</c:v>
                </c:pt>
                <c:pt idx="167">
                  <c:v>57</c:v>
                </c:pt>
                <c:pt idx="168">
                  <c:v>57</c:v>
                </c:pt>
                <c:pt idx="169">
                  <c:v>57</c:v>
                </c:pt>
                <c:pt idx="170">
                  <c:v>57</c:v>
                </c:pt>
                <c:pt idx="171">
                  <c:v>58</c:v>
                </c:pt>
                <c:pt idx="172">
                  <c:v>58</c:v>
                </c:pt>
                <c:pt idx="173">
                  <c:v>58</c:v>
                </c:pt>
                <c:pt idx="174">
                  <c:v>58</c:v>
                </c:pt>
                <c:pt idx="175">
                  <c:v>58</c:v>
                </c:pt>
                <c:pt idx="176">
                  <c:v>58</c:v>
                </c:pt>
                <c:pt idx="177">
                  <c:v>58</c:v>
                </c:pt>
                <c:pt idx="178">
                  <c:v>58</c:v>
                </c:pt>
                <c:pt idx="179">
                  <c:v>58</c:v>
                </c:pt>
                <c:pt idx="180">
                  <c:v>58</c:v>
                </c:pt>
                <c:pt idx="181">
                  <c:v>58</c:v>
                </c:pt>
                <c:pt idx="182">
                  <c:v>58</c:v>
                </c:pt>
                <c:pt idx="183">
                  <c:v>58</c:v>
                </c:pt>
                <c:pt idx="184">
                  <c:v>59</c:v>
                </c:pt>
                <c:pt idx="185">
                  <c:v>59</c:v>
                </c:pt>
                <c:pt idx="186">
                  <c:v>59</c:v>
                </c:pt>
                <c:pt idx="187">
                  <c:v>59</c:v>
                </c:pt>
                <c:pt idx="188">
                  <c:v>59</c:v>
                </c:pt>
                <c:pt idx="189">
                  <c:v>59</c:v>
                </c:pt>
                <c:pt idx="190">
                  <c:v>59</c:v>
                </c:pt>
                <c:pt idx="191">
                  <c:v>59</c:v>
                </c:pt>
                <c:pt idx="192">
                  <c:v>59</c:v>
                </c:pt>
                <c:pt idx="193">
                  <c:v>59</c:v>
                </c:pt>
                <c:pt idx="194">
                  <c:v>59</c:v>
                </c:pt>
                <c:pt idx="195">
                  <c:v>59</c:v>
                </c:pt>
                <c:pt idx="196">
                  <c:v>59</c:v>
                </c:pt>
                <c:pt idx="197">
                  <c:v>59</c:v>
                </c:pt>
                <c:pt idx="198">
                  <c:v>58</c:v>
                </c:pt>
                <c:pt idx="199">
                  <c:v>58</c:v>
                </c:pt>
                <c:pt idx="200">
                  <c:v>58</c:v>
                </c:pt>
                <c:pt idx="201">
                  <c:v>58</c:v>
                </c:pt>
                <c:pt idx="202">
                  <c:v>59</c:v>
                </c:pt>
                <c:pt idx="203">
                  <c:v>59</c:v>
                </c:pt>
                <c:pt idx="204">
                  <c:v>59</c:v>
                </c:pt>
                <c:pt idx="205">
                  <c:v>60</c:v>
                </c:pt>
                <c:pt idx="206">
                  <c:v>60</c:v>
                </c:pt>
                <c:pt idx="207">
                  <c:v>60</c:v>
                </c:pt>
                <c:pt idx="208">
                  <c:v>61</c:v>
                </c:pt>
                <c:pt idx="209">
                  <c:v>60</c:v>
                </c:pt>
                <c:pt idx="210">
                  <c:v>60</c:v>
                </c:pt>
                <c:pt idx="211">
                  <c:v>60</c:v>
                </c:pt>
                <c:pt idx="212">
                  <c:v>60</c:v>
                </c:pt>
                <c:pt idx="213">
                  <c:v>61</c:v>
                </c:pt>
                <c:pt idx="214">
                  <c:v>61</c:v>
                </c:pt>
                <c:pt idx="215">
                  <c:v>61</c:v>
                </c:pt>
                <c:pt idx="216">
                  <c:v>61</c:v>
                </c:pt>
                <c:pt idx="217">
                  <c:v>61</c:v>
                </c:pt>
                <c:pt idx="218">
                  <c:v>61</c:v>
                </c:pt>
                <c:pt idx="219">
                  <c:v>62</c:v>
                </c:pt>
                <c:pt idx="220">
                  <c:v>62</c:v>
                </c:pt>
                <c:pt idx="221">
                  <c:v>62</c:v>
                </c:pt>
                <c:pt idx="222">
                  <c:v>62</c:v>
                </c:pt>
                <c:pt idx="223">
                  <c:v>63</c:v>
                </c:pt>
                <c:pt idx="224">
                  <c:v>63</c:v>
                </c:pt>
                <c:pt idx="225">
                  <c:v>63</c:v>
                </c:pt>
                <c:pt idx="226">
                  <c:v>64</c:v>
                </c:pt>
                <c:pt idx="227">
                  <c:v>64</c:v>
                </c:pt>
                <c:pt idx="228">
                  <c:v>64</c:v>
                </c:pt>
                <c:pt idx="229">
                  <c:v>63</c:v>
                </c:pt>
                <c:pt idx="230">
                  <c:v>63</c:v>
                </c:pt>
                <c:pt idx="231">
                  <c:v>63</c:v>
                </c:pt>
                <c:pt idx="232">
                  <c:v>63</c:v>
                </c:pt>
                <c:pt idx="233">
                  <c:v>63</c:v>
                </c:pt>
                <c:pt idx="234">
                  <c:v>63</c:v>
                </c:pt>
                <c:pt idx="235">
                  <c:v>63</c:v>
                </c:pt>
                <c:pt idx="236">
                  <c:v>63</c:v>
                </c:pt>
                <c:pt idx="237">
                  <c:v>63</c:v>
                </c:pt>
                <c:pt idx="238">
                  <c:v>63</c:v>
                </c:pt>
                <c:pt idx="239">
                  <c:v>63</c:v>
                </c:pt>
                <c:pt idx="240">
                  <c:v>63</c:v>
                </c:pt>
                <c:pt idx="241">
                  <c:v>64</c:v>
                </c:pt>
                <c:pt idx="242">
                  <c:v>64</c:v>
                </c:pt>
                <c:pt idx="243">
                  <c:v>63</c:v>
                </c:pt>
                <c:pt idx="244">
                  <c:v>63</c:v>
                </c:pt>
                <c:pt idx="245">
                  <c:v>64</c:v>
                </c:pt>
                <c:pt idx="246">
                  <c:v>64</c:v>
                </c:pt>
                <c:pt idx="247">
                  <c:v>64</c:v>
                </c:pt>
                <c:pt idx="248">
                  <c:v>64</c:v>
                </c:pt>
                <c:pt idx="249">
                  <c:v>64</c:v>
                </c:pt>
                <c:pt idx="250">
                  <c:v>65</c:v>
                </c:pt>
                <c:pt idx="251">
                  <c:v>65</c:v>
                </c:pt>
                <c:pt idx="252">
                  <c:v>65</c:v>
                </c:pt>
                <c:pt idx="253">
                  <c:v>65</c:v>
                </c:pt>
                <c:pt idx="254">
                  <c:v>65</c:v>
                </c:pt>
                <c:pt idx="255">
                  <c:v>65</c:v>
                </c:pt>
                <c:pt idx="256">
                  <c:v>65</c:v>
                </c:pt>
                <c:pt idx="257">
                  <c:v>65</c:v>
                </c:pt>
                <c:pt idx="258">
                  <c:v>65</c:v>
                </c:pt>
                <c:pt idx="259">
                  <c:v>65</c:v>
                </c:pt>
                <c:pt idx="260">
                  <c:v>65</c:v>
                </c:pt>
                <c:pt idx="261">
                  <c:v>66</c:v>
                </c:pt>
                <c:pt idx="262">
                  <c:v>66</c:v>
                </c:pt>
                <c:pt idx="263">
                  <c:v>65</c:v>
                </c:pt>
                <c:pt idx="264">
                  <c:v>66</c:v>
                </c:pt>
                <c:pt idx="265">
                  <c:v>66</c:v>
                </c:pt>
                <c:pt idx="266">
                  <c:v>66</c:v>
                </c:pt>
                <c:pt idx="267">
                  <c:v>66</c:v>
                </c:pt>
                <c:pt idx="268">
                  <c:v>67</c:v>
                </c:pt>
                <c:pt idx="269">
                  <c:v>67</c:v>
                </c:pt>
                <c:pt idx="270">
                  <c:v>67</c:v>
                </c:pt>
                <c:pt idx="271">
                  <c:v>67</c:v>
                </c:pt>
                <c:pt idx="272">
                  <c:v>67</c:v>
                </c:pt>
                <c:pt idx="273">
                  <c:v>67</c:v>
                </c:pt>
                <c:pt idx="274">
                  <c:v>66</c:v>
                </c:pt>
                <c:pt idx="275">
                  <c:v>67</c:v>
                </c:pt>
                <c:pt idx="276">
                  <c:v>67</c:v>
                </c:pt>
                <c:pt idx="277">
                  <c:v>67</c:v>
                </c:pt>
                <c:pt idx="278">
                  <c:v>67</c:v>
                </c:pt>
                <c:pt idx="279">
                  <c:v>68</c:v>
                </c:pt>
                <c:pt idx="280">
                  <c:v>67</c:v>
                </c:pt>
                <c:pt idx="281">
                  <c:v>67</c:v>
                </c:pt>
                <c:pt idx="282">
                  <c:v>67</c:v>
                </c:pt>
                <c:pt idx="283">
                  <c:v>68</c:v>
                </c:pt>
                <c:pt idx="284">
                  <c:v>68</c:v>
                </c:pt>
                <c:pt idx="285">
                  <c:v>68</c:v>
                </c:pt>
                <c:pt idx="286">
                  <c:v>67</c:v>
                </c:pt>
                <c:pt idx="287">
                  <c:v>67</c:v>
                </c:pt>
                <c:pt idx="288">
                  <c:v>67</c:v>
                </c:pt>
                <c:pt idx="289">
                  <c:v>67</c:v>
                </c:pt>
                <c:pt idx="290">
                  <c:v>67</c:v>
                </c:pt>
                <c:pt idx="291">
                  <c:v>67</c:v>
                </c:pt>
                <c:pt idx="292">
                  <c:v>66</c:v>
                </c:pt>
                <c:pt idx="293">
                  <c:v>66</c:v>
                </c:pt>
                <c:pt idx="294">
                  <c:v>67</c:v>
                </c:pt>
                <c:pt idx="295">
                  <c:v>66</c:v>
                </c:pt>
                <c:pt idx="296">
                  <c:v>66</c:v>
                </c:pt>
                <c:pt idx="297">
                  <c:v>67</c:v>
                </c:pt>
                <c:pt idx="298">
                  <c:v>67</c:v>
                </c:pt>
                <c:pt idx="299">
                  <c:v>67</c:v>
                </c:pt>
                <c:pt idx="300">
                  <c:v>67</c:v>
                </c:pt>
                <c:pt idx="301">
                  <c:v>67</c:v>
                </c:pt>
                <c:pt idx="302">
                  <c:v>67</c:v>
                </c:pt>
                <c:pt idx="303">
                  <c:v>66</c:v>
                </c:pt>
                <c:pt idx="304">
                  <c:v>66</c:v>
                </c:pt>
                <c:pt idx="305">
                  <c:v>66</c:v>
                </c:pt>
                <c:pt idx="306">
                  <c:v>67</c:v>
                </c:pt>
                <c:pt idx="307">
                  <c:v>67</c:v>
                </c:pt>
                <c:pt idx="308">
                  <c:v>67</c:v>
                </c:pt>
                <c:pt idx="309">
                  <c:v>67</c:v>
                </c:pt>
                <c:pt idx="310">
                  <c:v>67</c:v>
                </c:pt>
                <c:pt idx="311">
                  <c:v>67</c:v>
                </c:pt>
                <c:pt idx="312">
                  <c:v>67</c:v>
                </c:pt>
                <c:pt idx="313">
                  <c:v>67</c:v>
                </c:pt>
                <c:pt idx="314">
                  <c:v>66</c:v>
                </c:pt>
                <c:pt idx="315">
                  <c:v>66</c:v>
                </c:pt>
                <c:pt idx="316">
                  <c:v>66</c:v>
                </c:pt>
                <c:pt idx="317">
                  <c:v>65</c:v>
                </c:pt>
                <c:pt idx="318">
                  <c:v>65</c:v>
                </c:pt>
                <c:pt idx="319">
                  <c:v>65</c:v>
                </c:pt>
                <c:pt idx="320">
                  <c:v>64</c:v>
                </c:pt>
                <c:pt idx="321">
                  <c:v>64</c:v>
                </c:pt>
                <c:pt idx="322">
                  <c:v>64</c:v>
                </c:pt>
                <c:pt idx="323">
                  <c:v>64</c:v>
                </c:pt>
                <c:pt idx="324">
                  <c:v>63</c:v>
                </c:pt>
                <c:pt idx="325">
                  <c:v>63</c:v>
                </c:pt>
                <c:pt idx="326">
                  <c:v>63</c:v>
                </c:pt>
                <c:pt idx="327">
                  <c:v>63</c:v>
                </c:pt>
                <c:pt idx="328">
                  <c:v>63</c:v>
                </c:pt>
                <c:pt idx="329">
                  <c:v>62</c:v>
                </c:pt>
                <c:pt idx="330">
                  <c:v>62</c:v>
                </c:pt>
                <c:pt idx="331">
                  <c:v>62</c:v>
                </c:pt>
                <c:pt idx="332">
                  <c:v>61</c:v>
                </c:pt>
                <c:pt idx="333">
                  <c:v>61</c:v>
                </c:pt>
                <c:pt idx="334">
                  <c:v>61</c:v>
                </c:pt>
                <c:pt idx="335">
                  <c:v>61</c:v>
                </c:pt>
                <c:pt idx="336">
                  <c:v>60</c:v>
                </c:pt>
                <c:pt idx="337">
                  <c:v>60</c:v>
                </c:pt>
                <c:pt idx="338">
                  <c:v>60</c:v>
                </c:pt>
                <c:pt idx="339">
                  <c:v>60</c:v>
                </c:pt>
                <c:pt idx="340">
                  <c:v>60</c:v>
                </c:pt>
                <c:pt idx="341">
                  <c:v>61</c:v>
                </c:pt>
                <c:pt idx="342">
                  <c:v>61</c:v>
                </c:pt>
                <c:pt idx="343">
                  <c:v>61</c:v>
                </c:pt>
                <c:pt idx="344">
                  <c:v>60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2017.xls]July'!$H$43550:$H$44644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5-6319-454C-A727-E876585B2770}"/>
            </c:ext>
          </c:extLst>
        </c:ser>
        <c:ser>
          <c:idx val="6"/>
          <c:order val="6"/>
          <c:tx>
            <c:strRef>
              <c:f>'[Reno 1-minute Data 2017.xls]July'!$I$43205:$I$43549</c:f>
              <c:strCache>
                <c:ptCount val="345"/>
                <c:pt idx="0">
                  <c:v>0.41</c:v>
                </c:pt>
                <c:pt idx="1">
                  <c:v>0.41</c:v>
                </c:pt>
                <c:pt idx="2">
                  <c:v>0.41</c:v>
                </c:pt>
                <c:pt idx="3">
                  <c:v>0.44</c:v>
                </c:pt>
                <c:pt idx="4">
                  <c:v>0.41</c:v>
                </c:pt>
                <c:pt idx="5">
                  <c:v>0.35</c:v>
                </c:pt>
                <c:pt idx="6">
                  <c:v>0.34</c:v>
                </c:pt>
                <c:pt idx="7">
                  <c:v>0.4</c:v>
                </c:pt>
                <c:pt idx="8">
                  <c:v>0.44</c:v>
                </c:pt>
                <c:pt idx="9">
                  <c:v>0.4</c:v>
                </c:pt>
                <c:pt idx="10">
                  <c:v>0.39</c:v>
                </c:pt>
                <c:pt idx="11">
                  <c:v>0.39</c:v>
                </c:pt>
                <c:pt idx="12">
                  <c:v>0.36</c:v>
                </c:pt>
                <c:pt idx="13">
                  <c:v>0.37</c:v>
                </c:pt>
                <c:pt idx="14">
                  <c:v>0.39</c:v>
                </c:pt>
                <c:pt idx="15">
                  <c:v>0.43</c:v>
                </c:pt>
                <c:pt idx="16">
                  <c:v>0.44</c:v>
                </c:pt>
                <c:pt idx="17">
                  <c:v>0.41</c:v>
                </c:pt>
                <c:pt idx="18">
                  <c:v>0.42</c:v>
                </c:pt>
                <c:pt idx="19">
                  <c:v>0.44</c:v>
                </c:pt>
                <c:pt idx="20">
                  <c:v>0.43</c:v>
                </c:pt>
                <c:pt idx="21">
                  <c:v>0.46</c:v>
                </c:pt>
                <c:pt idx="22">
                  <c:v>0.48</c:v>
                </c:pt>
                <c:pt idx="23">
                  <c:v>0.47</c:v>
                </c:pt>
                <c:pt idx="24">
                  <c:v>0.48</c:v>
                </c:pt>
                <c:pt idx="25">
                  <c:v>0.48</c:v>
                </c:pt>
                <c:pt idx="26">
                  <c:v>0.46</c:v>
                </c:pt>
                <c:pt idx="27">
                  <c:v>0.41</c:v>
                </c:pt>
                <c:pt idx="28">
                  <c:v>0.36</c:v>
                </c:pt>
                <c:pt idx="29">
                  <c:v>0.41</c:v>
                </c:pt>
                <c:pt idx="30">
                  <c:v>0.41</c:v>
                </c:pt>
                <c:pt idx="31">
                  <c:v>0.42</c:v>
                </c:pt>
                <c:pt idx="32">
                  <c:v>0.49</c:v>
                </c:pt>
                <c:pt idx="33">
                  <c:v>0.47</c:v>
                </c:pt>
                <c:pt idx="34">
                  <c:v>0.44</c:v>
                </c:pt>
                <c:pt idx="35">
                  <c:v>0.46</c:v>
                </c:pt>
                <c:pt idx="36">
                  <c:v>0.5</c:v>
                </c:pt>
                <c:pt idx="37">
                  <c:v>0.51</c:v>
                </c:pt>
                <c:pt idx="38">
                  <c:v>0.48</c:v>
                </c:pt>
                <c:pt idx="39">
                  <c:v>0.44</c:v>
                </c:pt>
                <c:pt idx="40">
                  <c:v>0.45</c:v>
                </c:pt>
                <c:pt idx="41">
                  <c:v>0.46</c:v>
                </c:pt>
                <c:pt idx="42">
                  <c:v>0.44</c:v>
                </c:pt>
                <c:pt idx="43">
                  <c:v>0.47</c:v>
                </c:pt>
                <c:pt idx="44">
                  <c:v>0.47</c:v>
                </c:pt>
                <c:pt idx="45">
                  <c:v>0.47</c:v>
                </c:pt>
                <c:pt idx="46">
                  <c:v>0.48</c:v>
                </c:pt>
                <c:pt idx="47">
                  <c:v>0.45</c:v>
                </c:pt>
                <c:pt idx="48">
                  <c:v>0.42</c:v>
                </c:pt>
                <c:pt idx="49">
                  <c:v>0.41</c:v>
                </c:pt>
                <c:pt idx="50">
                  <c:v>0.48</c:v>
                </c:pt>
                <c:pt idx="51">
                  <c:v>0.47</c:v>
                </c:pt>
                <c:pt idx="52">
                  <c:v>0.44</c:v>
                </c:pt>
                <c:pt idx="53">
                  <c:v>0.45</c:v>
                </c:pt>
                <c:pt idx="54">
                  <c:v>0.45</c:v>
                </c:pt>
                <c:pt idx="55">
                  <c:v>0.48</c:v>
                </c:pt>
                <c:pt idx="56">
                  <c:v>0.52</c:v>
                </c:pt>
                <c:pt idx="57">
                  <c:v>0.52</c:v>
                </c:pt>
                <c:pt idx="58">
                  <c:v>0.53</c:v>
                </c:pt>
                <c:pt idx="59">
                  <c:v>0.53</c:v>
                </c:pt>
                <c:pt idx="60">
                  <c:v>0.49</c:v>
                </c:pt>
                <c:pt idx="61">
                  <c:v>0.5</c:v>
                </c:pt>
                <c:pt idx="62">
                  <c:v>0.52</c:v>
                </c:pt>
                <c:pt idx="63">
                  <c:v>0.52</c:v>
                </c:pt>
                <c:pt idx="64">
                  <c:v>0.51</c:v>
                </c:pt>
                <c:pt idx="65">
                  <c:v>0.53</c:v>
                </c:pt>
                <c:pt idx="66">
                  <c:v>0.58</c:v>
                </c:pt>
                <c:pt idx="67">
                  <c:v>0.55</c:v>
                </c:pt>
                <c:pt idx="68">
                  <c:v>0.51</c:v>
                </c:pt>
                <c:pt idx="69">
                  <c:v>0.5</c:v>
                </c:pt>
                <c:pt idx="70">
                  <c:v>0.47</c:v>
                </c:pt>
                <c:pt idx="71">
                  <c:v>0.48</c:v>
                </c:pt>
                <c:pt idx="72">
                  <c:v>0.5</c:v>
                </c:pt>
                <c:pt idx="73">
                  <c:v>0.45</c:v>
                </c:pt>
                <c:pt idx="74">
                  <c:v>0.45</c:v>
                </c:pt>
                <c:pt idx="75">
                  <c:v>0.49</c:v>
                </c:pt>
                <c:pt idx="76">
                  <c:v>0.5</c:v>
                </c:pt>
                <c:pt idx="77">
                  <c:v>0.47</c:v>
                </c:pt>
                <c:pt idx="78">
                  <c:v>0.46</c:v>
                </c:pt>
                <c:pt idx="79">
                  <c:v>0.47</c:v>
                </c:pt>
                <c:pt idx="80">
                  <c:v>0.48</c:v>
                </c:pt>
                <c:pt idx="81">
                  <c:v>0.46</c:v>
                </c:pt>
                <c:pt idx="82">
                  <c:v>0.4</c:v>
                </c:pt>
                <c:pt idx="83">
                  <c:v>0.4</c:v>
                </c:pt>
                <c:pt idx="84">
                  <c:v>0.44</c:v>
                </c:pt>
                <c:pt idx="85">
                  <c:v>0.47</c:v>
                </c:pt>
                <c:pt idx="86">
                  <c:v>0.5</c:v>
                </c:pt>
                <c:pt idx="87">
                  <c:v>0.47</c:v>
                </c:pt>
                <c:pt idx="88">
                  <c:v>0.44</c:v>
                </c:pt>
                <c:pt idx="89">
                  <c:v>0.46</c:v>
                </c:pt>
                <c:pt idx="90">
                  <c:v>0.46</c:v>
                </c:pt>
                <c:pt idx="91">
                  <c:v>0.42</c:v>
                </c:pt>
                <c:pt idx="92">
                  <c:v>0.4</c:v>
                </c:pt>
                <c:pt idx="93">
                  <c:v>0.46</c:v>
                </c:pt>
                <c:pt idx="94">
                  <c:v>0.48</c:v>
                </c:pt>
                <c:pt idx="95">
                  <c:v>0.48</c:v>
                </c:pt>
                <c:pt idx="96">
                  <c:v>0.48</c:v>
                </c:pt>
                <c:pt idx="97">
                  <c:v>0.47</c:v>
                </c:pt>
                <c:pt idx="98">
                  <c:v>0.49</c:v>
                </c:pt>
                <c:pt idx="99">
                  <c:v>0.44</c:v>
                </c:pt>
                <c:pt idx="100">
                  <c:v>0.42</c:v>
                </c:pt>
                <c:pt idx="101">
                  <c:v>0.46</c:v>
                </c:pt>
                <c:pt idx="102">
                  <c:v>0.44</c:v>
                </c:pt>
                <c:pt idx="103">
                  <c:v>0.38</c:v>
                </c:pt>
                <c:pt idx="104">
                  <c:v>0.39</c:v>
                </c:pt>
                <c:pt idx="105">
                  <c:v>0.45</c:v>
                </c:pt>
                <c:pt idx="106">
                  <c:v>0.47</c:v>
                </c:pt>
                <c:pt idx="107">
                  <c:v>0.45</c:v>
                </c:pt>
                <c:pt idx="108">
                  <c:v>0.44</c:v>
                </c:pt>
                <c:pt idx="109">
                  <c:v>0.5</c:v>
                </c:pt>
                <c:pt idx="110">
                  <c:v>0.52</c:v>
                </c:pt>
                <c:pt idx="111">
                  <c:v>0.5</c:v>
                </c:pt>
                <c:pt idx="112">
                  <c:v>0.49</c:v>
                </c:pt>
                <c:pt idx="113">
                  <c:v>0.5</c:v>
                </c:pt>
                <c:pt idx="114">
                  <c:v>0.5</c:v>
                </c:pt>
                <c:pt idx="115">
                  <c:v>0.51</c:v>
                </c:pt>
                <c:pt idx="116">
                  <c:v>0.5</c:v>
                </c:pt>
                <c:pt idx="117">
                  <c:v>0.51</c:v>
                </c:pt>
                <c:pt idx="118">
                  <c:v>0.49</c:v>
                </c:pt>
                <c:pt idx="119">
                  <c:v>0.5</c:v>
                </c:pt>
                <c:pt idx="120">
                  <c:v>0.53</c:v>
                </c:pt>
                <c:pt idx="121">
                  <c:v>0.55</c:v>
                </c:pt>
                <c:pt idx="122">
                  <c:v>0.51</c:v>
                </c:pt>
                <c:pt idx="123">
                  <c:v>0.47</c:v>
                </c:pt>
                <c:pt idx="124">
                  <c:v>0.45</c:v>
                </c:pt>
                <c:pt idx="125">
                  <c:v>0.44</c:v>
                </c:pt>
                <c:pt idx="126">
                  <c:v>0.44</c:v>
                </c:pt>
                <c:pt idx="127">
                  <c:v>0.44</c:v>
                </c:pt>
                <c:pt idx="128">
                  <c:v>0.45</c:v>
                </c:pt>
                <c:pt idx="129">
                  <c:v>0.44</c:v>
                </c:pt>
                <c:pt idx="130">
                  <c:v>0.41</c:v>
                </c:pt>
                <c:pt idx="131">
                  <c:v>0.42</c:v>
                </c:pt>
                <c:pt idx="132">
                  <c:v>0.47</c:v>
                </c:pt>
                <c:pt idx="133">
                  <c:v>0.5</c:v>
                </c:pt>
                <c:pt idx="134">
                  <c:v>0.49</c:v>
                </c:pt>
                <c:pt idx="135">
                  <c:v>0.53</c:v>
                </c:pt>
                <c:pt idx="136">
                  <c:v>0.53</c:v>
                </c:pt>
                <c:pt idx="137">
                  <c:v>0.48</c:v>
                </c:pt>
                <c:pt idx="138">
                  <c:v>0.45</c:v>
                </c:pt>
                <c:pt idx="139">
                  <c:v>0.45</c:v>
                </c:pt>
                <c:pt idx="140">
                  <c:v>0.48</c:v>
                </c:pt>
                <c:pt idx="141">
                  <c:v>0.51</c:v>
                </c:pt>
                <c:pt idx="142">
                  <c:v>0.47</c:v>
                </c:pt>
                <c:pt idx="143">
                  <c:v>0.48</c:v>
                </c:pt>
                <c:pt idx="144">
                  <c:v>0.51</c:v>
                </c:pt>
                <c:pt idx="145">
                  <c:v>0.47</c:v>
                </c:pt>
                <c:pt idx="146">
                  <c:v>0.44</c:v>
                </c:pt>
                <c:pt idx="147">
                  <c:v>0.44</c:v>
                </c:pt>
                <c:pt idx="148">
                  <c:v>0.47</c:v>
                </c:pt>
                <c:pt idx="149">
                  <c:v>0.49</c:v>
                </c:pt>
                <c:pt idx="150">
                  <c:v>0.5</c:v>
                </c:pt>
                <c:pt idx="151">
                  <c:v>0.47</c:v>
                </c:pt>
                <c:pt idx="152">
                  <c:v>0.48</c:v>
                </c:pt>
                <c:pt idx="153">
                  <c:v>0.51</c:v>
                </c:pt>
                <c:pt idx="154">
                  <c:v>0.52</c:v>
                </c:pt>
                <c:pt idx="155">
                  <c:v>0.48</c:v>
                </c:pt>
                <c:pt idx="156">
                  <c:v>0.46</c:v>
                </c:pt>
                <c:pt idx="157">
                  <c:v>0.46</c:v>
                </c:pt>
                <c:pt idx="158">
                  <c:v>0.47</c:v>
                </c:pt>
                <c:pt idx="159">
                  <c:v>0.48</c:v>
                </c:pt>
                <c:pt idx="160">
                  <c:v>0.52</c:v>
                </c:pt>
                <c:pt idx="161">
                  <c:v>0.55</c:v>
                </c:pt>
                <c:pt idx="162">
                  <c:v>0.51</c:v>
                </c:pt>
                <c:pt idx="163">
                  <c:v>0.49</c:v>
                </c:pt>
                <c:pt idx="164">
                  <c:v>0.49</c:v>
                </c:pt>
                <c:pt idx="165">
                  <c:v>0.52</c:v>
                </c:pt>
                <c:pt idx="166">
                  <c:v>0.56</c:v>
                </c:pt>
                <c:pt idx="167">
                  <c:v>0.52</c:v>
                </c:pt>
                <c:pt idx="168">
                  <c:v>0.52</c:v>
                </c:pt>
                <c:pt idx="169">
                  <c:v>0.55</c:v>
                </c:pt>
                <c:pt idx="170">
                  <c:v>0.55</c:v>
                </c:pt>
                <c:pt idx="171">
                  <c:v>0.56</c:v>
                </c:pt>
                <c:pt idx="172">
                  <c:v>0.6</c:v>
                </c:pt>
                <c:pt idx="173">
                  <c:v>0.62</c:v>
                </c:pt>
                <c:pt idx="174">
                  <c:v>0.58</c:v>
                </c:pt>
                <c:pt idx="175">
                  <c:v>0.57</c:v>
                </c:pt>
                <c:pt idx="176">
                  <c:v>0.6</c:v>
                </c:pt>
                <c:pt idx="177">
                  <c:v>0.62</c:v>
                </c:pt>
                <c:pt idx="178">
                  <c:v>0.63</c:v>
                </c:pt>
                <c:pt idx="179">
                  <c:v>0.6</c:v>
                </c:pt>
                <c:pt idx="180">
                  <c:v>0.57</c:v>
                </c:pt>
                <c:pt idx="181">
                  <c:v>0.59</c:v>
                </c:pt>
                <c:pt idx="182">
                  <c:v>0.64</c:v>
                </c:pt>
                <c:pt idx="183">
                  <c:v>0.65</c:v>
                </c:pt>
                <c:pt idx="184">
                  <c:v>0.64</c:v>
                </c:pt>
                <c:pt idx="185">
                  <c:v>0.61</c:v>
                </c:pt>
                <c:pt idx="186">
                  <c:v>0.6</c:v>
                </c:pt>
                <c:pt idx="187">
                  <c:v>0.6</c:v>
                </c:pt>
                <c:pt idx="188">
                  <c:v>0.65</c:v>
                </c:pt>
                <c:pt idx="189">
                  <c:v>0.69</c:v>
                </c:pt>
                <c:pt idx="190">
                  <c:v>0.62</c:v>
                </c:pt>
                <c:pt idx="191">
                  <c:v>0.59</c:v>
                </c:pt>
                <c:pt idx="192">
                  <c:v>0.62</c:v>
                </c:pt>
                <c:pt idx="193">
                  <c:v>0.66</c:v>
                </c:pt>
                <c:pt idx="194">
                  <c:v>0.68</c:v>
                </c:pt>
                <c:pt idx="195">
                  <c:v>0.59</c:v>
                </c:pt>
                <c:pt idx="196">
                  <c:v>0.57</c:v>
                </c:pt>
                <c:pt idx="197">
                  <c:v>0.63</c:v>
                </c:pt>
                <c:pt idx="198">
                  <c:v>0.63</c:v>
                </c:pt>
                <c:pt idx="199">
                  <c:v>0.59</c:v>
                </c:pt>
                <c:pt idx="200">
                  <c:v>0.59</c:v>
                </c:pt>
                <c:pt idx="201">
                  <c:v>0.63</c:v>
                </c:pt>
                <c:pt idx="202">
                  <c:v>0.62</c:v>
                </c:pt>
                <c:pt idx="203">
                  <c:v>0.61</c:v>
                </c:pt>
                <c:pt idx="204">
                  <c:v>0.63</c:v>
                </c:pt>
                <c:pt idx="205">
                  <c:v>0.62</c:v>
                </c:pt>
                <c:pt idx="206">
                  <c:v>0.63</c:v>
                </c:pt>
                <c:pt idx="207">
                  <c:v>0.65</c:v>
                </c:pt>
                <c:pt idx="208">
                  <c:v>0.59</c:v>
                </c:pt>
                <c:pt idx="209">
                  <c:v>0.59</c:v>
                </c:pt>
                <c:pt idx="210">
                  <c:v>0.63</c:v>
                </c:pt>
                <c:pt idx="211">
                  <c:v>0.6</c:v>
                </c:pt>
                <c:pt idx="212">
                  <c:v>0.61</c:v>
                </c:pt>
                <c:pt idx="213">
                  <c:v>0.64</c:v>
                </c:pt>
                <c:pt idx="214">
                  <c:v>0.61</c:v>
                </c:pt>
                <c:pt idx="215">
                  <c:v>0.61</c:v>
                </c:pt>
                <c:pt idx="216">
                  <c:v>0.64</c:v>
                </c:pt>
                <c:pt idx="217">
                  <c:v>0.63</c:v>
                </c:pt>
                <c:pt idx="218">
                  <c:v>0.58</c:v>
                </c:pt>
                <c:pt idx="219">
                  <c:v>0.57</c:v>
                </c:pt>
                <c:pt idx="220">
                  <c:v>0.58</c:v>
                </c:pt>
                <c:pt idx="221">
                  <c:v>0.59</c:v>
                </c:pt>
                <c:pt idx="222">
                  <c:v>0.61</c:v>
                </c:pt>
                <c:pt idx="223">
                  <c:v>0.64</c:v>
                </c:pt>
                <c:pt idx="224">
                  <c:v>0.62</c:v>
                </c:pt>
                <c:pt idx="225">
                  <c:v>0.56</c:v>
                </c:pt>
                <c:pt idx="226">
                  <c:v>0.59</c:v>
                </c:pt>
                <c:pt idx="227">
                  <c:v>0.62</c:v>
                </c:pt>
                <c:pt idx="228">
                  <c:v>0.56</c:v>
                </c:pt>
                <c:pt idx="229">
                  <c:v>0.54</c:v>
                </c:pt>
                <c:pt idx="230">
                  <c:v>0.54</c:v>
                </c:pt>
                <c:pt idx="231">
                  <c:v>0.53</c:v>
                </c:pt>
                <c:pt idx="232">
                  <c:v>0.59</c:v>
                </c:pt>
                <c:pt idx="233">
                  <c:v>0.62</c:v>
                </c:pt>
                <c:pt idx="234">
                  <c:v>0.62</c:v>
                </c:pt>
                <c:pt idx="235">
                  <c:v>0.6</c:v>
                </c:pt>
                <c:pt idx="236">
                  <c:v>0.56</c:v>
                </c:pt>
                <c:pt idx="237">
                  <c:v>0.58</c:v>
                </c:pt>
                <c:pt idx="238">
                  <c:v>0.62</c:v>
                </c:pt>
                <c:pt idx="239">
                  <c:v>0.6</c:v>
                </c:pt>
                <c:pt idx="240">
                  <c:v>0.56</c:v>
                </c:pt>
                <c:pt idx="241">
                  <c:v>0.56</c:v>
                </c:pt>
                <c:pt idx="242">
                  <c:v>0.6</c:v>
                </c:pt>
                <c:pt idx="243">
                  <c:v>0.58</c:v>
                </c:pt>
                <c:pt idx="244">
                  <c:v>0.58</c:v>
                </c:pt>
                <c:pt idx="245">
                  <c:v>0.59</c:v>
                </c:pt>
                <c:pt idx="246">
                  <c:v>0.52</c:v>
                </c:pt>
                <c:pt idx="247">
                  <c:v>0.52</c:v>
                </c:pt>
                <c:pt idx="248">
                  <c:v>0.6</c:v>
                </c:pt>
                <c:pt idx="249">
                  <c:v>0.63</c:v>
                </c:pt>
                <c:pt idx="250">
                  <c:v>0.57</c:v>
                </c:pt>
                <c:pt idx="251">
                  <c:v>0.51</c:v>
                </c:pt>
                <c:pt idx="252">
                  <c:v>0.51</c:v>
                </c:pt>
                <c:pt idx="253">
                  <c:v>0.56</c:v>
                </c:pt>
                <c:pt idx="254">
                  <c:v>0.57</c:v>
                </c:pt>
                <c:pt idx="255">
                  <c:v>0.58</c:v>
                </c:pt>
                <c:pt idx="256">
                  <c:v>0.61</c:v>
                </c:pt>
                <c:pt idx="257">
                  <c:v>0.62</c:v>
                </c:pt>
                <c:pt idx="258">
                  <c:v>0.64</c:v>
                </c:pt>
                <c:pt idx="259">
                  <c:v>0.63</c:v>
                </c:pt>
                <c:pt idx="260">
                  <c:v>0.6</c:v>
                </c:pt>
                <c:pt idx="261">
                  <c:v>0.62</c:v>
                </c:pt>
                <c:pt idx="262">
                  <c:v>0.64</c:v>
                </c:pt>
                <c:pt idx="263">
                  <c:v>0.63</c:v>
                </c:pt>
                <c:pt idx="264">
                  <c:v>0.62</c:v>
                </c:pt>
                <c:pt idx="265">
                  <c:v>0.64</c:v>
                </c:pt>
                <c:pt idx="266">
                  <c:v>0.64</c:v>
                </c:pt>
                <c:pt idx="267">
                  <c:v>0.65</c:v>
                </c:pt>
                <c:pt idx="268">
                  <c:v>0.66</c:v>
                </c:pt>
                <c:pt idx="269">
                  <c:v>0.63</c:v>
                </c:pt>
                <c:pt idx="270">
                  <c:v>0.63</c:v>
                </c:pt>
                <c:pt idx="271">
                  <c:v>0.66</c:v>
                </c:pt>
                <c:pt idx="272">
                  <c:v>0.66</c:v>
                </c:pt>
                <c:pt idx="273">
                  <c:v>0.65</c:v>
                </c:pt>
                <c:pt idx="274">
                  <c:v>0.68</c:v>
                </c:pt>
                <c:pt idx="275">
                  <c:v>0.69</c:v>
                </c:pt>
                <c:pt idx="276">
                  <c:v>0.63</c:v>
                </c:pt>
                <c:pt idx="277">
                  <c:v>0.57</c:v>
                </c:pt>
                <c:pt idx="278">
                  <c:v>0.56</c:v>
                </c:pt>
                <c:pt idx="279">
                  <c:v>0.59</c:v>
                </c:pt>
                <c:pt idx="280">
                  <c:v>0.54</c:v>
                </c:pt>
                <c:pt idx="281">
                  <c:v>0.5</c:v>
                </c:pt>
                <c:pt idx="282">
                  <c:v>0.46</c:v>
                </c:pt>
                <c:pt idx="283">
                  <c:v>0.52</c:v>
                </c:pt>
                <c:pt idx="284">
                  <c:v>0.58</c:v>
                </c:pt>
                <c:pt idx="285">
                  <c:v>0.5</c:v>
                </c:pt>
                <c:pt idx="286">
                  <c:v>0.43</c:v>
                </c:pt>
                <c:pt idx="287">
                  <c:v>0.45</c:v>
                </c:pt>
                <c:pt idx="288">
                  <c:v>0.48</c:v>
                </c:pt>
                <c:pt idx="289">
                  <c:v>0.52</c:v>
                </c:pt>
                <c:pt idx="290">
                  <c:v>0.51</c:v>
                </c:pt>
                <c:pt idx="291">
                  <c:v>0.46</c:v>
                </c:pt>
                <c:pt idx="292">
                  <c:v>0.43</c:v>
                </c:pt>
                <c:pt idx="293">
                  <c:v>0.43</c:v>
                </c:pt>
                <c:pt idx="294">
                  <c:v>0.41</c:v>
                </c:pt>
                <c:pt idx="295">
                  <c:v>0.43</c:v>
                </c:pt>
                <c:pt idx="296">
                  <c:v>0.48</c:v>
                </c:pt>
                <c:pt idx="297">
                  <c:v>0.5</c:v>
                </c:pt>
                <c:pt idx="298">
                  <c:v>0.52</c:v>
                </c:pt>
                <c:pt idx="299">
                  <c:v>0.47</c:v>
                </c:pt>
                <c:pt idx="300">
                  <c:v>Calib</c:v>
                </c:pt>
                <c:pt idx="301">
                  <c:v>Calib</c:v>
                </c:pt>
                <c:pt idx="302">
                  <c:v>Calib</c:v>
                </c:pt>
                <c:pt idx="303">
                  <c:v>Calib</c:v>
                </c:pt>
                <c:pt idx="304">
                  <c:v>Calib</c:v>
                </c:pt>
                <c:pt idx="305">
                  <c:v>Calib</c:v>
                </c:pt>
                <c:pt idx="306">
                  <c:v>Calib</c:v>
                </c:pt>
                <c:pt idx="307">
                  <c:v>Calib</c:v>
                </c:pt>
                <c:pt idx="308">
                  <c:v>Calib</c:v>
                </c:pt>
                <c:pt idx="309">
                  <c:v>Calib</c:v>
                </c:pt>
                <c:pt idx="310">
                  <c:v>Calib</c:v>
                </c:pt>
                <c:pt idx="311">
                  <c:v>Calib</c:v>
                </c:pt>
                <c:pt idx="312">
                  <c:v>Calib</c:v>
                </c:pt>
                <c:pt idx="313">
                  <c:v>Calib</c:v>
                </c:pt>
                <c:pt idx="314">
                  <c:v>Calib</c:v>
                </c:pt>
                <c:pt idx="315">
                  <c:v>Calib</c:v>
                </c:pt>
                <c:pt idx="316">
                  <c:v>Calib</c:v>
                </c:pt>
                <c:pt idx="317">
                  <c:v>Calib</c:v>
                </c:pt>
                <c:pt idx="318">
                  <c:v>Calib</c:v>
                </c:pt>
                <c:pt idx="319">
                  <c:v>Calib</c:v>
                </c:pt>
                <c:pt idx="320">
                  <c:v>Calib</c:v>
                </c:pt>
                <c:pt idx="321">
                  <c:v>Calib</c:v>
                </c:pt>
                <c:pt idx="322">
                  <c:v>Calib</c:v>
                </c:pt>
                <c:pt idx="323">
                  <c:v>Calib</c:v>
                </c:pt>
                <c:pt idx="324">
                  <c:v>Calib</c:v>
                </c:pt>
                <c:pt idx="325">
                  <c:v>Calib</c:v>
                </c:pt>
                <c:pt idx="326">
                  <c:v>Calib</c:v>
                </c:pt>
                <c:pt idx="327">
                  <c:v>Calib</c:v>
                </c:pt>
                <c:pt idx="328">
                  <c:v>Calib</c:v>
                </c:pt>
                <c:pt idx="329">
                  <c:v>Calib</c:v>
                </c:pt>
                <c:pt idx="330">
                  <c:v>Calib</c:v>
                </c:pt>
                <c:pt idx="331">
                  <c:v>Calib</c:v>
                </c:pt>
                <c:pt idx="332">
                  <c:v>Calib</c:v>
                </c:pt>
                <c:pt idx="333">
                  <c:v>Calib</c:v>
                </c:pt>
                <c:pt idx="334">
                  <c:v>Calib</c:v>
                </c:pt>
                <c:pt idx="335">
                  <c:v>Calib</c:v>
                </c:pt>
                <c:pt idx="336">
                  <c:v>Calib</c:v>
                </c:pt>
                <c:pt idx="337">
                  <c:v>Calib</c:v>
                </c:pt>
                <c:pt idx="338">
                  <c:v>Calib</c:v>
                </c:pt>
                <c:pt idx="339">
                  <c:v>Calib</c:v>
                </c:pt>
                <c:pt idx="340">
                  <c:v>Calib</c:v>
                </c:pt>
                <c:pt idx="341">
                  <c:v>Calib</c:v>
                </c:pt>
                <c:pt idx="342">
                  <c:v>Calib</c:v>
                </c:pt>
                <c:pt idx="343">
                  <c:v>Calib</c:v>
                </c:pt>
                <c:pt idx="344">
                  <c:v>Calib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2017.xls]July'!$I$43550:$I$44644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6-6319-454C-A727-E876585B2770}"/>
            </c:ext>
          </c:extLst>
        </c:ser>
        <c:ser>
          <c:idx val="7"/>
          <c:order val="7"/>
          <c:tx>
            <c:strRef>
              <c:f>'[Reno 1-minute Data 2017.xls]July'!$J$43205:$J$43549</c:f>
              <c:strCach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1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1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1</c:v>
                </c:pt>
                <c:pt idx="299">
                  <c:v>1</c:v>
                </c:pt>
                <c:pt idx="300">
                  <c:v>Calib</c:v>
                </c:pt>
                <c:pt idx="301">
                  <c:v>Calib</c:v>
                </c:pt>
                <c:pt idx="302">
                  <c:v>Calib</c:v>
                </c:pt>
                <c:pt idx="303">
                  <c:v>Calib</c:v>
                </c:pt>
                <c:pt idx="304">
                  <c:v>Calib</c:v>
                </c:pt>
                <c:pt idx="305">
                  <c:v>Calib</c:v>
                </c:pt>
                <c:pt idx="306">
                  <c:v>Calib</c:v>
                </c:pt>
                <c:pt idx="307">
                  <c:v>Calib</c:v>
                </c:pt>
                <c:pt idx="308">
                  <c:v>Calib</c:v>
                </c:pt>
                <c:pt idx="309">
                  <c:v>Calib</c:v>
                </c:pt>
                <c:pt idx="310">
                  <c:v>Calib</c:v>
                </c:pt>
                <c:pt idx="311">
                  <c:v>Calib</c:v>
                </c:pt>
                <c:pt idx="312">
                  <c:v>Calib</c:v>
                </c:pt>
                <c:pt idx="313">
                  <c:v>Calib</c:v>
                </c:pt>
                <c:pt idx="314">
                  <c:v>Calib</c:v>
                </c:pt>
                <c:pt idx="315">
                  <c:v>Calib</c:v>
                </c:pt>
                <c:pt idx="316">
                  <c:v>Calib</c:v>
                </c:pt>
                <c:pt idx="317">
                  <c:v>Calib</c:v>
                </c:pt>
                <c:pt idx="318">
                  <c:v>Calib</c:v>
                </c:pt>
                <c:pt idx="319">
                  <c:v>Calib</c:v>
                </c:pt>
                <c:pt idx="320">
                  <c:v>Calib</c:v>
                </c:pt>
                <c:pt idx="321">
                  <c:v>Calib</c:v>
                </c:pt>
                <c:pt idx="322">
                  <c:v>Calib</c:v>
                </c:pt>
                <c:pt idx="323">
                  <c:v>Calib</c:v>
                </c:pt>
                <c:pt idx="324">
                  <c:v>Calib</c:v>
                </c:pt>
                <c:pt idx="325">
                  <c:v>Calib</c:v>
                </c:pt>
                <c:pt idx="326">
                  <c:v>Calib</c:v>
                </c:pt>
                <c:pt idx="327">
                  <c:v>Calib</c:v>
                </c:pt>
                <c:pt idx="328">
                  <c:v>Calib</c:v>
                </c:pt>
                <c:pt idx="329">
                  <c:v>Calib</c:v>
                </c:pt>
                <c:pt idx="330">
                  <c:v>Calib</c:v>
                </c:pt>
                <c:pt idx="331">
                  <c:v>Calib</c:v>
                </c:pt>
                <c:pt idx="332">
                  <c:v>Calib</c:v>
                </c:pt>
                <c:pt idx="333">
                  <c:v>Calib</c:v>
                </c:pt>
                <c:pt idx="334">
                  <c:v>Calib</c:v>
                </c:pt>
                <c:pt idx="335">
                  <c:v>Calib</c:v>
                </c:pt>
                <c:pt idx="336">
                  <c:v>Calib</c:v>
                </c:pt>
                <c:pt idx="337">
                  <c:v>Calib</c:v>
                </c:pt>
                <c:pt idx="338">
                  <c:v>Calib</c:v>
                </c:pt>
                <c:pt idx="339">
                  <c:v>Calib</c:v>
                </c:pt>
                <c:pt idx="340">
                  <c:v>Calib</c:v>
                </c:pt>
                <c:pt idx="341">
                  <c:v>Calib</c:v>
                </c:pt>
                <c:pt idx="342">
                  <c:v>Calib</c:v>
                </c:pt>
                <c:pt idx="343">
                  <c:v>Calib</c:v>
                </c:pt>
                <c:pt idx="344">
                  <c:v>Calib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2017.xls]July'!$J$43550:$J$44644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7-6319-454C-A727-E876585B2770}"/>
            </c:ext>
          </c:extLst>
        </c:ser>
        <c:ser>
          <c:idx val="8"/>
          <c:order val="8"/>
          <c:tx>
            <c:strRef>
              <c:f>'[Reno 1-minute Data 2017.xls]July'!$K$43205:$K$43549</c:f>
              <c:strCache>
                <c:ptCount val="345"/>
                <c:pt idx="0">
                  <c:v>1.96</c:v>
                </c:pt>
                <c:pt idx="1">
                  <c:v>1.96</c:v>
                </c:pt>
                <c:pt idx="2">
                  <c:v>1.96</c:v>
                </c:pt>
                <c:pt idx="3">
                  <c:v>1.97</c:v>
                </c:pt>
                <c:pt idx="4">
                  <c:v>1.96</c:v>
                </c:pt>
                <c:pt idx="5">
                  <c:v>1.96</c:v>
                </c:pt>
                <c:pt idx="6">
                  <c:v>1.96</c:v>
                </c:pt>
                <c:pt idx="7">
                  <c:v>1.96</c:v>
                </c:pt>
                <c:pt idx="8">
                  <c:v>1.96</c:v>
                </c:pt>
                <c:pt idx="9">
                  <c:v>1.97</c:v>
                </c:pt>
                <c:pt idx="10">
                  <c:v>1.95</c:v>
                </c:pt>
                <c:pt idx="11">
                  <c:v>1.95</c:v>
                </c:pt>
                <c:pt idx="12">
                  <c:v>1.96</c:v>
                </c:pt>
                <c:pt idx="13">
                  <c:v>1.96</c:v>
                </c:pt>
                <c:pt idx="14">
                  <c:v>1.97</c:v>
                </c:pt>
                <c:pt idx="15">
                  <c:v>1.96</c:v>
                </c:pt>
                <c:pt idx="16">
                  <c:v>1.96</c:v>
                </c:pt>
                <c:pt idx="17">
                  <c:v>1.96</c:v>
                </c:pt>
                <c:pt idx="18">
                  <c:v>1.96</c:v>
                </c:pt>
                <c:pt idx="19">
                  <c:v>1.96</c:v>
                </c:pt>
                <c:pt idx="20">
                  <c:v>1.97</c:v>
                </c:pt>
                <c:pt idx="21">
                  <c:v>1.96</c:v>
                </c:pt>
                <c:pt idx="22">
                  <c:v>1.97</c:v>
                </c:pt>
                <c:pt idx="23">
                  <c:v>1.96</c:v>
                </c:pt>
                <c:pt idx="24">
                  <c:v>1.96</c:v>
                </c:pt>
                <c:pt idx="25">
                  <c:v>1.96</c:v>
                </c:pt>
                <c:pt idx="26">
                  <c:v>1.96</c:v>
                </c:pt>
                <c:pt idx="27">
                  <c:v>1.96</c:v>
                </c:pt>
                <c:pt idx="28">
                  <c:v>1.96</c:v>
                </c:pt>
                <c:pt idx="29">
                  <c:v>1.96</c:v>
                </c:pt>
                <c:pt idx="30">
                  <c:v>1.96</c:v>
                </c:pt>
                <c:pt idx="31">
                  <c:v>1.95</c:v>
                </c:pt>
                <c:pt idx="32">
                  <c:v>1.95</c:v>
                </c:pt>
                <c:pt idx="33">
                  <c:v>1.96</c:v>
                </c:pt>
                <c:pt idx="34">
                  <c:v>1.96</c:v>
                </c:pt>
                <c:pt idx="35">
                  <c:v>1.96</c:v>
                </c:pt>
                <c:pt idx="36">
                  <c:v>1.95</c:v>
                </c:pt>
                <c:pt idx="37">
                  <c:v>1.96</c:v>
                </c:pt>
                <c:pt idx="38">
                  <c:v>1.95</c:v>
                </c:pt>
                <c:pt idx="39">
                  <c:v>1.95</c:v>
                </c:pt>
                <c:pt idx="40">
                  <c:v>1.96</c:v>
                </c:pt>
                <c:pt idx="41">
                  <c:v>1.96</c:v>
                </c:pt>
                <c:pt idx="42">
                  <c:v>1.96</c:v>
                </c:pt>
                <c:pt idx="43">
                  <c:v>1.96</c:v>
                </c:pt>
                <c:pt idx="44">
                  <c:v>1.96</c:v>
                </c:pt>
                <c:pt idx="45">
                  <c:v>1.96</c:v>
                </c:pt>
                <c:pt idx="46">
                  <c:v>1.96</c:v>
                </c:pt>
                <c:pt idx="47">
                  <c:v>1.96</c:v>
                </c:pt>
                <c:pt idx="48">
                  <c:v>1.96</c:v>
                </c:pt>
                <c:pt idx="49">
                  <c:v>1.96</c:v>
                </c:pt>
                <c:pt idx="50">
                  <c:v>1.96</c:v>
                </c:pt>
                <c:pt idx="51">
                  <c:v>1.96</c:v>
                </c:pt>
                <c:pt idx="52">
                  <c:v>1.96</c:v>
                </c:pt>
                <c:pt idx="53">
                  <c:v>1.96</c:v>
                </c:pt>
                <c:pt idx="54">
                  <c:v>1.97</c:v>
                </c:pt>
                <c:pt idx="55">
                  <c:v>1.96</c:v>
                </c:pt>
                <c:pt idx="56">
                  <c:v>1.97</c:v>
                </c:pt>
                <c:pt idx="57">
                  <c:v>1.96</c:v>
                </c:pt>
                <c:pt idx="58">
                  <c:v>1.96</c:v>
                </c:pt>
                <c:pt idx="59">
                  <c:v>1.96</c:v>
                </c:pt>
                <c:pt idx="60">
                  <c:v>1.97</c:v>
                </c:pt>
                <c:pt idx="61">
                  <c:v>1.97</c:v>
                </c:pt>
                <c:pt idx="62">
                  <c:v>1.97</c:v>
                </c:pt>
                <c:pt idx="63">
                  <c:v>1.97</c:v>
                </c:pt>
                <c:pt idx="64">
                  <c:v>1.97</c:v>
                </c:pt>
                <c:pt idx="65">
                  <c:v>1.96</c:v>
                </c:pt>
                <c:pt idx="66">
                  <c:v>1.97</c:v>
                </c:pt>
                <c:pt idx="67">
                  <c:v>1.97</c:v>
                </c:pt>
                <c:pt idx="68">
                  <c:v>1.97</c:v>
                </c:pt>
                <c:pt idx="69">
                  <c:v>1.97</c:v>
                </c:pt>
                <c:pt idx="70">
                  <c:v>1.97</c:v>
                </c:pt>
                <c:pt idx="71">
                  <c:v>1.97</c:v>
                </c:pt>
                <c:pt idx="72">
                  <c:v>1.97</c:v>
                </c:pt>
                <c:pt idx="73">
                  <c:v>1.97</c:v>
                </c:pt>
                <c:pt idx="74">
                  <c:v>1.96</c:v>
                </c:pt>
                <c:pt idx="75">
                  <c:v>1.97</c:v>
                </c:pt>
                <c:pt idx="76">
                  <c:v>1.97</c:v>
                </c:pt>
                <c:pt idx="77">
                  <c:v>1.97</c:v>
                </c:pt>
                <c:pt idx="78">
                  <c:v>1.97</c:v>
                </c:pt>
                <c:pt idx="79">
                  <c:v>1.96</c:v>
                </c:pt>
                <c:pt idx="80">
                  <c:v>1.96</c:v>
                </c:pt>
                <c:pt idx="81">
                  <c:v>1.96</c:v>
                </c:pt>
                <c:pt idx="82">
                  <c:v>1.97</c:v>
                </c:pt>
                <c:pt idx="83">
                  <c:v>1.97</c:v>
                </c:pt>
                <c:pt idx="84">
                  <c:v>1.96</c:v>
                </c:pt>
                <c:pt idx="85">
                  <c:v>1.96</c:v>
                </c:pt>
                <c:pt idx="86">
                  <c:v>1.96</c:v>
                </c:pt>
                <c:pt idx="87">
                  <c:v>1.96</c:v>
                </c:pt>
                <c:pt idx="88">
                  <c:v>1.96</c:v>
                </c:pt>
                <c:pt idx="89">
                  <c:v>1.96</c:v>
                </c:pt>
                <c:pt idx="90">
                  <c:v>1.96</c:v>
                </c:pt>
                <c:pt idx="91">
                  <c:v>1.96</c:v>
                </c:pt>
                <c:pt idx="92">
                  <c:v>1.96</c:v>
                </c:pt>
                <c:pt idx="93">
                  <c:v>1.96</c:v>
                </c:pt>
                <c:pt idx="94">
                  <c:v>1.96</c:v>
                </c:pt>
                <c:pt idx="95">
                  <c:v>1.96</c:v>
                </c:pt>
                <c:pt idx="96">
                  <c:v>1.96</c:v>
                </c:pt>
                <c:pt idx="97">
                  <c:v>1.96</c:v>
                </c:pt>
                <c:pt idx="98">
                  <c:v>1.96</c:v>
                </c:pt>
                <c:pt idx="99">
                  <c:v>1.96</c:v>
                </c:pt>
                <c:pt idx="100">
                  <c:v>1.96</c:v>
                </c:pt>
                <c:pt idx="101">
                  <c:v>1.96</c:v>
                </c:pt>
                <c:pt idx="102">
                  <c:v>1.97</c:v>
                </c:pt>
                <c:pt idx="103">
                  <c:v>1.97</c:v>
                </c:pt>
                <c:pt idx="104">
                  <c:v>1.96</c:v>
                </c:pt>
                <c:pt idx="105">
                  <c:v>1.96</c:v>
                </c:pt>
                <c:pt idx="106">
                  <c:v>1.97</c:v>
                </c:pt>
                <c:pt idx="107">
                  <c:v>1.96</c:v>
                </c:pt>
                <c:pt idx="108">
                  <c:v>1.96</c:v>
                </c:pt>
                <c:pt idx="109">
                  <c:v>1.97</c:v>
                </c:pt>
                <c:pt idx="110">
                  <c:v>1.96</c:v>
                </c:pt>
                <c:pt idx="111">
                  <c:v>1.96</c:v>
                </c:pt>
                <c:pt idx="112">
                  <c:v>1.96</c:v>
                </c:pt>
                <c:pt idx="113">
                  <c:v>1.96</c:v>
                </c:pt>
                <c:pt idx="114">
                  <c:v>1.96</c:v>
                </c:pt>
                <c:pt idx="115">
                  <c:v>1.96</c:v>
                </c:pt>
                <c:pt idx="116">
                  <c:v>1.97</c:v>
                </c:pt>
                <c:pt idx="117">
                  <c:v>1.96</c:v>
                </c:pt>
                <c:pt idx="118">
                  <c:v>1.96</c:v>
                </c:pt>
                <c:pt idx="119">
                  <c:v>1.96</c:v>
                </c:pt>
                <c:pt idx="120">
                  <c:v>1.96</c:v>
                </c:pt>
                <c:pt idx="121">
                  <c:v>1.97</c:v>
                </c:pt>
                <c:pt idx="122">
                  <c:v>1.96</c:v>
                </c:pt>
                <c:pt idx="123">
                  <c:v>1.97</c:v>
                </c:pt>
                <c:pt idx="124">
                  <c:v>1.96</c:v>
                </c:pt>
                <c:pt idx="125">
                  <c:v>1.96</c:v>
                </c:pt>
                <c:pt idx="126">
                  <c:v>1.96</c:v>
                </c:pt>
                <c:pt idx="127">
                  <c:v>1.97</c:v>
                </c:pt>
                <c:pt idx="128">
                  <c:v>1.96</c:v>
                </c:pt>
                <c:pt idx="129">
                  <c:v>1.97</c:v>
                </c:pt>
                <c:pt idx="130">
                  <c:v>1.96</c:v>
                </c:pt>
                <c:pt idx="131">
                  <c:v>1.96</c:v>
                </c:pt>
                <c:pt idx="132">
                  <c:v>1.96</c:v>
                </c:pt>
                <c:pt idx="133">
                  <c:v>1.97</c:v>
                </c:pt>
                <c:pt idx="134">
                  <c:v>1.97</c:v>
                </c:pt>
                <c:pt idx="135">
                  <c:v>1.96</c:v>
                </c:pt>
                <c:pt idx="136">
                  <c:v>1.97</c:v>
                </c:pt>
                <c:pt idx="137">
                  <c:v>1.96</c:v>
                </c:pt>
                <c:pt idx="138">
                  <c:v>1.96</c:v>
                </c:pt>
                <c:pt idx="139">
                  <c:v>1.96</c:v>
                </c:pt>
                <c:pt idx="140">
                  <c:v>1.96</c:v>
                </c:pt>
                <c:pt idx="141">
                  <c:v>1.96</c:v>
                </c:pt>
                <c:pt idx="142">
                  <c:v>1.96</c:v>
                </c:pt>
                <c:pt idx="143">
                  <c:v>1.96</c:v>
                </c:pt>
                <c:pt idx="144">
                  <c:v>1.97</c:v>
                </c:pt>
                <c:pt idx="145">
                  <c:v>1.97</c:v>
                </c:pt>
                <c:pt idx="146">
                  <c:v>1.96</c:v>
                </c:pt>
                <c:pt idx="147">
                  <c:v>1.96</c:v>
                </c:pt>
                <c:pt idx="148">
                  <c:v>1.97</c:v>
                </c:pt>
                <c:pt idx="149">
                  <c:v>1.97</c:v>
                </c:pt>
                <c:pt idx="150">
                  <c:v>1.97</c:v>
                </c:pt>
                <c:pt idx="151">
                  <c:v>1.97</c:v>
                </c:pt>
                <c:pt idx="152">
                  <c:v>1.97</c:v>
                </c:pt>
                <c:pt idx="153">
                  <c:v>1.97</c:v>
                </c:pt>
                <c:pt idx="154">
                  <c:v>1.97</c:v>
                </c:pt>
                <c:pt idx="155">
                  <c:v>1.97</c:v>
                </c:pt>
                <c:pt idx="156">
                  <c:v>1.98</c:v>
                </c:pt>
                <c:pt idx="157">
                  <c:v>1.97</c:v>
                </c:pt>
                <c:pt idx="158">
                  <c:v>1.98</c:v>
                </c:pt>
                <c:pt idx="159">
                  <c:v>1.97</c:v>
                </c:pt>
                <c:pt idx="160">
                  <c:v>1.97</c:v>
                </c:pt>
                <c:pt idx="161">
                  <c:v>1.97</c:v>
                </c:pt>
                <c:pt idx="162">
                  <c:v>1.97</c:v>
                </c:pt>
                <c:pt idx="163">
                  <c:v>1.98</c:v>
                </c:pt>
                <c:pt idx="164">
                  <c:v>1.98</c:v>
                </c:pt>
                <c:pt idx="165">
                  <c:v>1.97</c:v>
                </c:pt>
                <c:pt idx="166">
                  <c:v>1.97</c:v>
                </c:pt>
                <c:pt idx="167">
                  <c:v>1.98</c:v>
                </c:pt>
                <c:pt idx="168">
                  <c:v>1.98</c:v>
                </c:pt>
                <c:pt idx="169">
                  <c:v>1.98</c:v>
                </c:pt>
                <c:pt idx="170">
                  <c:v>1.98</c:v>
                </c:pt>
                <c:pt idx="171">
                  <c:v>1.97</c:v>
                </c:pt>
                <c:pt idx="172">
                  <c:v>1.97</c:v>
                </c:pt>
                <c:pt idx="173">
                  <c:v>1.97</c:v>
                </c:pt>
                <c:pt idx="174">
                  <c:v>1.97</c:v>
                </c:pt>
                <c:pt idx="175">
                  <c:v>1.97</c:v>
                </c:pt>
                <c:pt idx="176">
                  <c:v>1.97</c:v>
                </c:pt>
                <c:pt idx="177">
                  <c:v>1.98</c:v>
                </c:pt>
                <c:pt idx="178">
                  <c:v>1.97</c:v>
                </c:pt>
                <c:pt idx="179">
                  <c:v>1.97</c:v>
                </c:pt>
                <c:pt idx="180">
                  <c:v>1.97</c:v>
                </c:pt>
                <c:pt idx="181">
                  <c:v>1.98</c:v>
                </c:pt>
                <c:pt idx="182">
                  <c:v>1.98</c:v>
                </c:pt>
                <c:pt idx="183">
                  <c:v>1.98</c:v>
                </c:pt>
                <c:pt idx="184">
                  <c:v>1.97</c:v>
                </c:pt>
                <c:pt idx="185">
                  <c:v>1.98</c:v>
                </c:pt>
                <c:pt idx="186">
                  <c:v>1.98</c:v>
                </c:pt>
                <c:pt idx="187">
                  <c:v>1.97</c:v>
                </c:pt>
                <c:pt idx="188">
                  <c:v>1.97</c:v>
                </c:pt>
                <c:pt idx="189">
                  <c:v>1.97</c:v>
                </c:pt>
                <c:pt idx="190">
                  <c:v>1.98</c:v>
                </c:pt>
                <c:pt idx="191">
                  <c:v>1.97</c:v>
                </c:pt>
                <c:pt idx="192">
                  <c:v>1.97</c:v>
                </c:pt>
                <c:pt idx="193">
                  <c:v>1.98</c:v>
                </c:pt>
                <c:pt idx="194">
                  <c:v>1.98</c:v>
                </c:pt>
                <c:pt idx="195">
                  <c:v>1.98</c:v>
                </c:pt>
                <c:pt idx="196">
                  <c:v>1.98</c:v>
                </c:pt>
                <c:pt idx="197">
                  <c:v>1.97</c:v>
                </c:pt>
                <c:pt idx="198">
                  <c:v>1.97</c:v>
                </c:pt>
                <c:pt idx="199">
                  <c:v>1.97</c:v>
                </c:pt>
                <c:pt idx="200">
                  <c:v>1.98</c:v>
                </c:pt>
                <c:pt idx="201">
                  <c:v>1.98</c:v>
                </c:pt>
                <c:pt idx="202">
                  <c:v>1.97</c:v>
                </c:pt>
                <c:pt idx="203">
                  <c:v>1.97</c:v>
                </c:pt>
                <c:pt idx="204">
                  <c:v>1.97</c:v>
                </c:pt>
                <c:pt idx="205">
                  <c:v>1.98</c:v>
                </c:pt>
                <c:pt idx="206">
                  <c:v>1.98</c:v>
                </c:pt>
                <c:pt idx="207">
                  <c:v>1.97</c:v>
                </c:pt>
                <c:pt idx="208">
                  <c:v>1.97</c:v>
                </c:pt>
                <c:pt idx="209">
                  <c:v>1.97</c:v>
                </c:pt>
                <c:pt idx="210">
                  <c:v>1.98</c:v>
                </c:pt>
                <c:pt idx="211">
                  <c:v>1.97</c:v>
                </c:pt>
                <c:pt idx="212">
                  <c:v>1.97</c:v>
                </c:pt>
                <c:pt idx="213">
                  <c:v>1.98</c:v>
                </c:pt>
                <c:pt idx="214">
                  <c:v>1.98</c:v>
                </c:pt>
                <c:pt idx="215">
                  <c:v>1.98</c:v>
                </c:pt>
                <c:pt idx="216">
                  <c:v>1.98</c:v>
                </c:pt>
                <c:pt idx="217">
                  <c:v>1.98</c:v>
                </c:pt>
                <c:pt idx="218">
                  <c:v>1.98</c:v>
                </c:pt>
                <c:pt idx="219">
                  <c:v>1.98</c:v>
                </c:pt>
                <c:pt idx="220">
                  <c:v>1.98</c:v>
                </c:pt>
                <c:pt idx="221">
                  <c:v>1.98</c:v>
                </c:pt>
                <c:pt idx="222">
                  <c:v>1.98</c:v>
                </c:pt>
                <c:pt idx="223">
                  <c:v>1.98</c:v>
                </c:pt>
                <c:pt idx="224">
                  <c:v>1.98</c:v>
                </c:pt>
                <c:pt idx="225">
                  <c:v>1.98</c:v>
                </c:pt>
                <c:pt idx="226">
                  <c:v>1.99</c:v>
                </c:pt>
                <c:pt idx="227">
                  <c:v>1.98</c:v>
                </c:pt>
                <c:pt idx="228">
                  <c:v>1.98</c:v>
                </c:pt>
                <c:pt idx="229">
                  <c:v>1.98</c:v>
                </c:pt>
                <c:pt idx="230">
                  <c:v>1.96</c:v>
                </c:pt>
                <c:pt idx="231">
                  <c:v>1.98</c:v>
                </c:pt>
                <c:pt idx="232">
                  <c:v>1.98</c:v>
                </c:pt>
                <c:pt idx="233">
                  <c:v>1.98</c:v>
                </c:pt>
                <c:pt idx="234">
                  <c:v>1.98</c:v>
                </c:pt>
                <c:pt idx="235">
                  <c:v>1.98</c:v>
                </c:pt>
                <c:pt idx="236">
                  <c:v>1.98</c:v>
                </c:pt>
                <c:pt idx="237">
                  <c:v>1.98</c:v>
                </c:pt>
                <c:pt idx="238">
                  <c:v>1.98</c:v>
                </c:pt>
                <c:pt idx="239">
                  <c:v>1.98</c:v>
                </c:pt>
                <c:pt idx="240">
                  <c:v>1.98</c:v>
                </c:pt>
                <c:pt idx="241">
                  <c:v>1.98</c:v>
                </c:pt>
                <c:pt idx="242">
                  <c:v>1.98</c:v>
                </c:pt>
                <c:pt idx="243">
                  <c:v>1.99</c:v>
                </c:pt>
                <c:pt idx="244">
                  <c:v>1.98</c:v>
                </c:pt>
                <c:pt idx="245">
                  <c:v>1.98</c:v>
                </c:pt>
                <c:pt idx="246">
                  <c:v>1.98</c:v>
                </c:pt>
                <c:pt idx="247">
                  <c:v>1.99</c:v>
                </c:pt>
                <c:pt idx="248">
                  <c:v>1.99</c:v>
                </c:pt>
                <c:pt idx="249">
                  <c:v>1.98</c:v>
                </c:pt>
                <c:pt idx="250">
                  <c:v>1.98</c:v>
                </c:pt>
                <c:pt idx="251">
                  <c:v>1.98</c:v>
                </c:pt>
                <c:pt idx="252">
                  <c:v>1.98</c:v>
                </c:pt>
                <c:pt idx="253">
                  <c:v>1.98</c:v>
                </c:pt>
                <c:pt idx="254">
                  <c:v>1.99</c:v>
                </c:pt>
                <c:pt idx="255">
                  <c:v>1.97</c:v>
                </c:pt>
                <c:pt idx="256">
                  <c:v>1.98</c:v>
                </c:pt>
                <c:pt idx="257">
                  <c:v>1.98</c:v>
                </c:pt>
                <c:pt idx="258">
                  <c:v>1.98</c:v>
                </c:pt>
                <c:pt idx="259">
                  <c:v>1.97</c:v>
                </c:pt>
                <c:pt idx="260">
                  <c:v>1.98</c:v>
                </c:pt>
                <c:pt idx="261">
                  <c:v>1.97</c:v>
                </c:pt>
                <c:pt idx="262">
                  <c:v>1.98</c:v>
                </c:pt>
                <c:pt idx="263">
                  <c:v>1.98</c:v>
                </c:pt>
                <c:pt idx="264">
                  <c:v>1.98</c:v>
                </c:pt>
                <c:pt idx="265">
                  <c:v>1.98</c:v>
                </c:pt>
                <c:pt idx="266">
                  <c:v>1.98</c:v>
                </c:pt>
                <c:pt idx="267">
                  <c:v>1.98</c:v>
                </c:pt>
                <c:pt idx="268">
                  <c:v>1.98</c:v>
                </c:pt>
                <c:pt idx="269">
                  <c:v>1.99</c:v>
                </c:pt>
                <c:pt idx="270">
                  <c:v>1.98</c:v>
                </c:pt>
                <c:pt idx="271">
                  <c:v>1.98</c:v>
                </c:pt>
                <c:pt idx="272">
                  <c:v>1.98</c:v>
                </c:pt>
                <c:pt idx="273">
                  <c:v>1.98</c:v>
                </c:pt>
                <c:pt idx="274">
                  <c:v>1.98</c:v>
                </c:pt>
                <c:pt idx="275">
                  <c:v>1.98</c:v>
                </c:pt>
                <c:pt idx="276">
                  <c:v>1.98</c:v>
                </c:pt>
                <c:pt idx="277">
                  <c:v>1.98</c:v>
                </c:pt>
                <c:pt idx="278">
                  <c:v>1.98</c:v>
                </c:pt>
                <c:pt idx="279">
                  <c:v>1.98</c:v>
                </c:pt>
                <c:pt idx="280">
                  <c:v>1.98</c:v>
                </c:pt>
                <c:pt idx="281">
                  <c:v>1.98</c:v>
                </c:pt>
                <c:pt idx="282">
                  <c:v>1.98</c:v>
                </c:pt>
                <c:pt idx="283">
                  <c:v>1.98</c:v>
                </c:pt>
                <c:pt idx="284">
                  <c:v>1.98</c:v>
                </c:pt>
                <c:pt idx="285">
                  <c:v>1.97</c:v>
                </c:pt>
                <c:pt idx="286">
                  <c:v>1.97</c:v>
                </c:pt>
                <c:pt idx="287">
                  <c:v>1.97</c:v>
                </c:pt>
                <c:pt idx="288">
                  <c:v>1.97</c:v>
                </c:pt>
                <c:pt idx="289">
                  <c:v>1.97</c:v>
                </c:pt>
                <c:pt idx="290">
                  <c:v>1.97</c:v>
                </c:pt>
                <c:pt idx="291">
                  <c:v>1.98</c:v>
                </c:pt>
                <c:pt idx="292">
                  <c:v>1.97</c:v>
                </c:pt>
                <c:pt idx="293">
                  <c:v>1.97</c:v>
                </c:pt>
                <c:pt idx="294">
                  <c:v>1.97</c:v>
                </c:pt>
                <c:pt idx="295">
                  <c:v>1.97</c:v>
                </c:pt>
                <c:pt idx="296">
                  <c:v>1.97</c:v>
                </c:pt>
                <c:pt idx="297">
                  <c:v>1.97</c:v>
                </c:pt>
                <c:pt idx="298">
                  <c:v>1.97</c:v>
                </c:pt>
                <c:pt idx="299">
                  <c:v>1.97</c:v>
                </c:pt>
                <c:pt idx="300">
                  <c:v>Calib</c:v>
                </c:pt>
                <c:pt idx="301">
                  <c:v>Calib</c:v>
                </c:pt>
                <c:pt idx="302">
                  <c:v>Calib</c:v>
                </c:pt>
                <c:pt idx="303">
                  <c:v>Calib</c:v>
                </c:pt>
                <c:pt idx="304">
                  <c:v>Calib</c:v>
                </c:pt>
                <c:pt idx="305">
                  <c:v>Calib</c:v>
                </c:pt>
                <c:pt idx="306">
                  <c:v>Calib</c:v>
                </c:pt>
                <c:pt idx="307">
                  <c:v>Calib</c:v>
                </c:pt>
                <c:pt idx="308">
                  <c:v>Calib</c:v>
                </c:pt>
                <c:pt idx="309">
                  <c:v>Calib</c:v>
                </c:pt>
                <c:pt idx="310">
                  <c:v>Calib</c:v>
                </c:pt>
                <c:pt idx="311">
                  <c:v>Calib</c:v>
                </c:pt>
                <c:pt idx="312">
                  <c:v>Calib</c:v>
                </c:pt>
                <c:pt idx="313">
                  <c:v>Calib</c:v>
                </c:pt>
                <c:pt idx="314">
                  <c:v>Calib</c:v>
                </c:pt>
                <c:pt idx="315">
                  <c:v>Calib</c:v>
                </c:pt>
                <c:pt idx="316">
                  <c:v>Calib</c:v>
                </c:pt>
                <c:pt idx="317">
                  <c:v>Calib</c:v>
                </c:pt>
                <c:pt idx="318">
                  <c:v>Calib</c:v>
                </c:pt>
                <c:pt idx="319">
                  <c:v>Calib</c:v>
                </c:pt>
                <c:pt idx="320">
                  <c:v>Calib</c:v>
                </c:pt>
                <c:pt idx="321">
                  <c:v>Calib</c:v>
                </c:pt>
                <c:pt idx="322">
                  <c:v>Calib</c:v>
                </c:pt>
                <c:pt idx="323">
                  <c:v>Calib</c:v>
                </c:pt>
                <c:pt idx="324">
                  <c:v>Calib</c:v>
                </c:pt>
                <c:pt idx="325">
                  <c:v>Calib</c:v>
                </c:pt>
                <c:pt idx="326">
                  <c:v>Calib</c:v>
                </c:pt>
                <c:pt idx="327">
                  <c:v>Calib</c:v>
                </c:pt>
                <c:pt idx="328">
                  <c:v>Calib</c:v>
                </c:pt>
                <c:pt idx="329">
                  <c:v>Calib</c:v>
                </c:pt>
                <c:pt idx="330">
                  <c:v>Calib</c:v>
                </c:pt>
                <c:pt idx="331">
                  <c:v>Calib</c:v>
                </c:pt>
                <c:pt idx="332">
                  <c:v>Calib</c:v>
                </c:pt>
                <c:pt idx="333">
                  <c:v>Calib</c:v>
                </c:pt>
                <c:pt idx="334">
                  <c:v>Calib</c:v>
                </c:pt>
                <c:pt idx="335">
                  <c:v>Calib</c:v>
                </c:pt>
                <c:pt idx="336">
                  <c:v>Calib</c:v>
                </c:pt>
                <c:pt idx="337">
                  <c:v>Calib</c:v>
                </c:pt>
                <c:pt idx="338">
                  <c:v>Calib</c:v>
                </c:pt>
                <c:pt idx="339">
                  <c:v>Calib</c:v>
                </c:pt>
                <c:pt idx="340">
                  <c:v>Calib</c:v>
                </c:pt>
                <c:pt idx="341">
                  <c:v>Calib</c:v>
                </c:pt>
                <c:pt idx="342">
                  <c:v>Calib</c:v>
                </c:pt>
                <c:pt idx="343">
                  <c:v>Calib</c:v>
                </c:pt>
                <c:pt idx="344">
                  <c:v>Calib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2017.xls]July'!$K$43550:$K$44644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8-6319-454C-A727-E876585B2770}"/>
            </c:ext>
          </c:extLst>
        </c:ser>
        <c:ser>
          <c:idx val="9"/>
          <c:order val="9"/>
          <c:tx>
            <c:strRef>
              <c:f>'[Reno 1-minute Data 2017.xls]July'!$L$43205:$L$43549</c:f>
              <c:strCache>
                <c:ptCount val="345"/>
                <c:pt idx="0">
                  <c:v>1.96</c:v>
                </c:pt>
                <c:pt idx="1">
                  <c:v>1.95</c:v>
                </c:pt>
                <c:pt idx="2">
                  <c:v>1.95</c:v>
                </c:pt>
                <c:pt idx="3">
                  <c:v>1.96</c:v>
                </c:pt>
                <c:pt idx="4">
                  <c:v>1.96</c:v>
                </c:pt>
                <c:pt idx="5">
                  <c:v>1.95</c:v>
                </c:pt>
                <c:pt idx="6">
                  <c:v>1.95</c:v>
                </c:pt>
                <c:pt idx="7">
                  <c:v>1.95</c:v>
                </c:pt>
                <c:pt idx="8">
                  <c:v>1.96</c:v>
                </c:pt>
                <c:pt idx="9">
                  <c:v>1.96</c:v>
                </c:pt>
                <c:pt idx="10">
                  <c:v>1.95</c:v>
                </c:pt>
                <c:pt idx="11">
                  <c:v>1.94</c:v>
                </c:pt>
                <c:pt idx="12">
                  <c:v>1.95</c:v>
                </c:pt>
                <c:pt idx="13">
                  <c:v>1.96</c:v>
                </c:pt>
                <c:pt idx="14">
                  <c:v>1.96</c:v>
                </c:pt>
                <c:pt idx="15">
                  <c:v>1.96</c:v>
                </c:pt>
                <c:pt idx="16">
                  <c:v>1.95</c:v>
                </c:pt>
                <c:pt idx="17">
                  <c:v>1.96</c:v>
                </c:pt>
                <c:pt idx="18">
                  <c:v>1.95</c:v>
                </c:pt>
                <c:pt idx="19">
                  <c:v>1.96</c:v>
                </c:pt>
                <c:pt idx="20">
                  <c:v>1.96</c:v>
                </c:pt>
                <c:pt idx="21">
                  <c:v>1.96</c:v>
                </c:pt>
                <c:pt idx="22">
                  <c:v>1.96</c:v>
                </c:pt>
                <c:pt idx="23">
                  <c:v>1.96</c:v>
                </c:pt>
                <c:pt idx="24">
                  <c:v>1.96</c:v>
                </c:pt>
                <c:pt idx="25">
                  <c:v>1.96</c:v>
                </c:pt>
                <c:pt idx="26">
                  <c:v>1.96</c:v>
                </c:pt>
                <c:pt idx="27">
                  <c:v>1.95</c:v>
                </c:pt>
                <c:pt idx="28">
                  <c:v>1.95</c:v>
                </c:pt>
                <c:pt idx="29">
                  <c:v>1.95</c:v>
                </c:pt>
                <c:pt idx="30">
                  <c:v>1.95</c:v>
                </c:pt>
                <c:pt idx="31">
                  <c:v>1.95</c:v>
                </c:pt>
                <c:pt idx="32">
                  <c:v>1.95</c:v>
                </c:pt>
                <c:pt idx="33">
                  <c:v>1.95</c:v>
                </c:pt>
                <c:pt idx="34">
                  <c:v>1.95</c:v>
                </c:pt>
                <c:pt idx="35">
                  <c:v>1.95</c:v>
                </c:pt>
                <c:pt idx="36">
                  <c:v>1.95</c:v>
                </c:pt>
                <c:pt idx="37">
                  <c:v>1.95</c:v>
                </c:pt>
                <c:pt idx="38">
                  <c:v>1.95</c:v>
                </c:pt>
                <c:pt idx="39">
                  <c:v>1.95</c:v>
                </c:pt>
                <c:pt idx="40">
                  <c:v>1.95</c:v>
                </c:pt>
                <c:pt idx="41">
                  <c:v>1.95</c:v>
                </c:pt>
                <c:pt idx="42">
                  <c:v>1.95</c:v>
                </c:pt>
                <c:pt idx="43">
                  <c:v>1.95</c:v>
                </c:pt>
                <c:pt idx="44">
                  <c:v>1.95</c:v>
                </c:pt>
                <c:pt idx="45">
                  <c:v>1.95</c:v>
                </c:pt>
                <c:pt idx="46">
                  <c:v>1.95</c:v>
                </c:pt>
                <c:pt idx="47">
                  <c:v>1.95</c:v>
                </c:pt>
                <c:pt idx="48">
                  <c:v>1.95</c:v>
                </c:pt>
                <c:pt idx="49">
                  <c:v>1.95</c:v>
                </c:pt>
                <c:pt idx="50">
                  <c:v>1.95</c:v>
                </c:pt>
                <c:pt idx="51">
                  <c:v>1.95</c:v>
                </c:pt>
                <c:pt idx="52">
                  <c:v>1.96</c:v>
                </c:pt>
                <c:pt idx="53">
                  <c:v>1.96</c:v>
                </c:pt>
                <c:pt idx="54">
                  <c:v>1.96</c:v>
                </c:pt>
                <c:pt idx="55">
                  <c:v>1.95</c:v>
                </c:pt>
                <c:pt idx="56">
                  <c:v>1.96</c:v>
                </c:pt>
                <c:pt idx="57">
                  <c:v>1.96</c:v>
                </c:pt>
                <c:pt idx="58">
                  <c:v>1.96</c:v>
                </c:pt>
                <c:pt idx="59">
                  <c:v>1.96</c:v>
                </c:pt>
                <c:pt idx="60">
                  <c:v>1.96</c:v>
                </c:pt>
                <c:pt idx="61">
                  <c:v>1.96</c:v>
                </c:pt>
                <c:pt idx="62">
                  <c:v>1.96</c:v>
                </c:pt>
                <c:pt idx="63">
                  <c:v>1.96</c:v>
                </c:pt>
                <c:pt idx="64">
                  <c:v>1.96</c:v>
                </c:pt>
                <c:pt idx="65">
                  <c:v>1.96</c:v>
                </c:pt>
                <c:pt idx="66">
                  <c:v>1.97</c:v>
                </c:pt>
                <c:pt idx="67">
                  <c:v>1.96</c:v>
                </c:pt>
                <c:pt idx="68">
                  <c:v>1.96</c:v>
                </c:pt>
                <c:pt idx="69">
                  <c:v>1.96</c:v>
                </c:pt>
                <c:pt idx="70">
                  <c:v>1.96</c:v>
                </c:pt>
                <c:pt idx="71">
                  <c:v>1.96</c:v>
                </c:pt>
                <c:pt idx="72">
                  <c:v>1.97</c:v>
                </c:pt>
                <c:pt idx="73">
                  <c:v>1.96</c:v>
                </c:pt>
                <c:pt idx="74">
                  <c:v>1.96</c:v>
                </c:pt>
                <c:pt idx="75">
                  <c:v>1.96</c:v>
                </c:pt>
                <c:pt idx="76">
                  <c:v>1.96</c:v>
                </c:pt>
                <c:pt idx="77">
                  <c:v>1.96</c:v>
                </c:pt>
                <c:pt idx="78">
                  <c:v>1.96</c:v>
                </c:pt>
                <c:pt idx="79">
                  <c:v>1.95</c:v>
                </c:pt>
                <c:pt idx="80">
                  <c:v>1.96</c:v>
                </c:pt>
                <c:pt idx="81">
                  <c:v>1.96</c:v>
                </c:pt>
                <c:pt idx="82">
                  <c:v>1.96</c:v>
                </c:pt>
                <c:pt idx="83">
                  <c:v>1.96</c:v>
                </c:pt>
                <c:pt idx="84">
                  <c:v>1.96</c:v>
                </c:pt>
                <c:pt idx="85">
                  <c:v>1.96</c:v>
                </c:pt>
                <c:pt idx="86">
                  <c:v>1.96</c:v>
                </c:pt>
                <c:pt idx="87">
                  <c:v>1.95</c:v>
                </c:pt>
                <c:pt idx="88">
                  <c:v>1.95</c:v>
                </c:pt>
                <c:pt idx="89">
                  <c:v>1.95</c:v>
                </c:pt>
                <c:pt idx="90">
                  <c:v>1.95</c:v>
                </c:pt>
                <c:pt idx="91">
                  <c:v>1.96</c:v>
                </c:pt>
                <c:pt idx="92">
                  <c:v>1.96</c:v>
                </c:pt>
                <c:pt idx="93">
                  <c:v>1.96</c:v>
                </c:pt>
                <c:pt idx="94">
                  <c:v>1.96</c:v>
                </c:pt>
                <c:pt idx="95">
                  <c:v>1.96</c:v>
                </c:pt>
                <c:pt idx="96">
                  <c:v>1.95</c:v>
                </c:pt>
                <c:pt idx="97">
                  <c:v>1.96</c:v>
                </c:pt>
                <c:pt idx="98">
                  <c:v>1.96</c:v>
                </c:pt>
                <c:pt idx="99">
                  <c:v>1.95</c:v>
                </c:pt>
                <c:pt idx="100">
                  <c:v>1.95</c:v>
                </c:pt>
                <c:pt idx="101">
                  <c:v>1.96</c:v>
                </c:pt>
                <c:pt idx="102">
                  <c:v>1.96</c:v>
                </c:pt>
                <c:pt idx="103">
                  <c:v>1.96</c:v>
                </c:pt>
                <c:pt idx="104">
                  <c:v>1.96</c:v>
                </c:pt>
                <c:pt idx="105">
                  <c:v>1.96</c:v>
                </c:pt>
                <c:pt idx="106">
                  <c:v>1.96</c:v>
                </c:pt>
                <c:pt idx="107">
                  <c:v>1.96</c:v>
                </c:pt>
                <c:pt idx="108">
                  <c:v>1.96</c:v>
                </c:pt>
                <c:pt idx="109">
                  <c:v>1.96</c:v>
                </c:pt>
                <c:pt idx="110">
                  <c:v>1.96</c:v>
                </c:pt>
                <c:pt idx="111">
                  <c:v>1.96</c:v>
                </c:pt>
                <c:pt idx="112">
                  <c:v>1.96</c:v>
                </c:pt>
                <c:pt idx="113">
                  <c:v>1.96</c:v>
                </c:pt>
                <c:pt idx="114">
                  <c:v>1.96</c:v>
                </c:pt>
                <c:pt idx="115">
                  <c:v>1.96</c:v>
                </c:pt>
                <c:pt idx="116">
                  <c:v>1.96</c:v>
                </c:pt>
                <c:pt idx="117">
                  <c:v>1.96</c:v>
                </c:pt>
                <c:pt idx="118">
                  <c:v>1.95</c:v>
                </c:pt>
                <c:pt idx="119">
                  <c:v>1.95</c:v>
                </c:pt>
                <c:pt idx="120">
                  <c:v>1.94</c:v>
                </c:pt>
                <c:pt idx="121">
                  <c:v>1.96</c:v>
                </c:pt>
                <c:pt idx="122">
                  <c:v>1.95</c:v>
                </c:pt>
                <c:pt idx="123">
                  <c:v>1.96</c:v>
                </c:pt>
                <c:pt idx="124">
                  <c:v>1.96</c:v>
                </c:pt>
                <c:pt idx="125">
                  <c:v>1.96</c:v>
                </c:pt>
                <c:pt idx="126">
                  <c:v>1.96</c:v>
                </c:pt>
                <c:pt idx="127">
                  <c:v>1.96</c:v>
                </c:pt>
                <c:pt idx="128">
                  <c:v>1.96</c:v>
                </c:pt>
                <c:pt idx="129">
                  <c:v>1.96</c:v>
                </c:pt>
                <c:pt idx="130">
                  <c:v>1.96</c:v>
                </c:pt>
                <c:pt idx="131">
                  <c:v>1.96</c:v>
                </c:pt>
                <c:pt idx="132">
                  <c:v>1.96</c:v>
                </c:pt>
                <c:pt idx="133">
                  <c:v>1.96</c:v>
                </c:pt>
                <c:pt idx="134">
                  <c:v>1.96</c:v>
                </c:pt>
                <c:pt idx="135">
                  <c:v>1.96</c:v>
                </c:pt>
                <c:pt idx="136">
                  <c:v>1.96</c:v>
                </c:pt>
                <c:pt idx="137">
                  <c:v>1.96</c:v>
                </c:pt>
                <c:pt idx="138">
                  <c:v>1.96</c:v>
                </c:pt>
                <c:pt idx="139">
                  <c:v>1.95</c:v>
                </c:pt>
                <c:pt idx="140">
                  <c:v>1.95</c:v>
                </c:pt>
                <c:pt idx="141">
                  <c:v>1.96</c:v>
                </c:pt>
                <c:pt idx="142">
                  <c:v>1.96</c:v>
                </c:pt>
                <c:pt idx="143">
                  <c:v>1.96</c:v>
                </c:pt>
                <c:pt idx="144">
                  <c:v>1.96</c:v>
                </c:pt>
                <c:pt idx="145">
                  <c:v>1.96</c:v>
                </c:pt>
                <c:pt idx="146">
                  <c:v>1.96</c:v>
                </c:pt>
                <c:pt idx="147">
                  <c:v>1.96</c:v>
                </c:pt>
                <c:pt idx="148">
                  <c:v>1.96</c:v>
                </c:pt>
                <c:pt idx="149">
                  <c:v>1.96</c:v>
                </c:pt>
                <c:pt idx="150">
                  <c:v>1.96</c:v>
                </c:pt>
                <c:pt idx="151">
                  <c:v>1.97</c:v>
                </c:pt>
                <c:pt idx="152">
                  <c:v>1.97</c:v>
                </c:pt>
                <c:pt idx="153">
                  <c:v>1.97</c:v>
                </c:pt>
                <c:pt idx="154">
                  <c:v>1.97</c:v>
                </c:pt>
                <c:pt idx="155">
                  <c:v>1.97</c:v>
                </c:pt>
                <c:pt idx="156">
                  <c:v>1.97</c:v>
                </c:pt>
                <c:pt idx="157">
                  <c:v>1.96</c:v>
                </c:pt>
                <c:pt idx="158">
                  <c:v>1.96</c:v>
                </c:pt>
                <c:pt idx="159">
                  <c:v>1.97</c:v>
                </c:pt>
                <c:pt idx="160">
                  <c:v>1.96</c:v>
                </c:pt>
                <c:pt idx="161">
                  <c:v>1.96</c:v>
                </c:pt>
                <c:pt idx="162">
                  <c:v>1.96</c:v>
                </c:pt>
                <c:pt idx="163">
                  <c:v>1.97</c:v>
                </c:pt>
                <c:pt idx="164">
                  <c:v>1.97</c:v>
                </c:pt>
                <c:pt idx="165">
                  <c:v>1.97</c:v>
                </c:pt>
                <c:pt idx="166">
                  <c:v>1.97</c:v>
                </c:pt>
                <c:pt idx="167">
                  <c:v>1.97</c:v>
                </c:pt>
                <c:pt idx="168">
                  <c:v>1.97</c:v>
                </c:pt>
                <c:pt idx="169">
                  <c:v>1.97</c:v>
                </c:pt>
                <c:pt idx="170">
                  <c:v>1.97</c:v>
                </c:pt>
                <c:pt idx="171">
                  <c:v>1.96</c:v>
                </c:pt>
                <c:pt idx="172">
                  <c:v>1.96</c:v>
                </c:pt>
                <c:pt idx="173">
                  <c:v>1.97</c:v>
                </c:pt>
                <c:pt idx="174">
                  <c:v>1.97</c:v>
                </c:pt>
                <c:pt idx="175">
                  <c:v>1.97</c:v>
                </c:pt>
                <c:pt idx="176">
                  <c:v>1.97</c:v>
                </c:pt>
                <c:pt idx="177">
                  <c:v>1.97</c:v>
                </c:pt>
                <c:pt idx="178">
                  <c:v>1.97</c:v>
                </c:pt>
                <c:pt idx="179">
                  <c:v>1.97</c:v>
                </c:pt>
                <c:pt idx="180">
                  <c:v>1.97</c:v>
                </c:pt>
                <c:pt idx="181">
                  <c:v>1.97</c:v>
                </c:pt>
                <c:pt idx="182">
                  <c:v>1.97</c:v>
                </c:pt>
                <c:pt idx="183">
                  <c:v>1.97</c:v>
                </c:pt>
                <c:pt idx="184">
                  <c:v>1.97</c:v>
                </c:pt>
                <c:pt idx="185">
                  <c:v>1.97</c:v>
                </c:pt>
                <c:pt idx="186">
                  <c:v>1.97</c:v>
                </c:pt>
                <c:pt idx="187">
                  <c:v>1.97</c:v>
                </c:pt>
                <c:pt idx="188">
                  <c:v>1.97</c:v>
                </c:pt>
                <c:pt idx="189">
                  <c:v>1.97</c:v>
                </c:pt>
                <c:pt idx="190">
                  <c:v>1.97</c:v>
                </c:pt>
                <c:pt idx="191">
                  <c:v>1.97</c:v>
                </c:pt>
                <c:pt idx="192">
                  <c:v>1.96</c:v>
                </c:pt>
                <c:pt idx="193">
                  <c:v>1.97</c:v>
                </c:pt>
                <c:pt idx="194">
                  <c:v>1.97</c:v>
                </c:pt>
                <c:pt idx="195">
                  <c:v>1.97</c:v>
                </c:pt>
                <c:pt idx="196">
                  <c:v>1.97</c:v>
                </c:pt>
                <c:pt idx="197">
                  <c:v>1.97</c:v>
                </c:pt>
                <c:pt idx="198">
                  <c:v>1.97</c:v>
                </c:pt>
                <c:pt idx="199">
                  <c:v>1.97</c:v>
                </c:pt>
                <c:pt idx="200">
                  <c:v>1.97</c:v>
                </c:pt>
                <c:pt idx="201">
                  <c:v>1.96</c:v>
                </c:pt>
                <c:pt idx="202">
                  <c:v>1.96</c:v>
                </c:pt>
                <c:pt idx="203">
                  <c:v>1.97</c:v>
                </c:pt>
                <c:pt idx="204">
                  <c:v>1.97</c:v>
                </c:pt>
                <c:pt idx="205">
                  <c:v>1.97</c:v>
                </c:pt>
                <c:pt idx="206">
                  <c:v>1.97</c:v>
                </c:pt>
                <c:pt idx="207">
                  <c:v>1.96</c:v>
                </c:pt>
                <c:pt idx="208">
                  <c:v>1.97</c:v>
                </c:pt>
                <c:pt idx="209">
                  <c:v>1.97</c:v>
                </c:pt>
                <c:pt idx="210">
                  <c:v>1.97</c:v>
                </c:pt>
                <c:pt idx="211">
                  <c:v>1.97</c:v>
                </c:pt>
                <c:pt idx="212">
                  <c:v>1.97</c:v>
                </c:pt>
                <c:pt idx="213">
                  <c:v>1.97</c:v>
                </c:pt>
                <c:pt idx="214">
                  <c:v>1.97</c:v>
                </c:pt>
                <c:pt idx="215">
                  <c:v>1.97</c:v>
                </c:pt>
                <c:pt idx="216">
                  <c:v>1.97</c:v>
                </c:pt>
                <c:pt idx="217">
                  <c:v>1.97</c:v>
                </c:pt>
                <c:pt idx="218">
                  <c:v>1.97</c:v>
                </c:pt>
                <c:pt idx="219">
                  <c:v>1.97</c:v>
                </c:pt>
                <c:pt idx="220">
                  <c:v>1.97</c:v>
                </c:pt>
                <c:pt idx="221">
                  <c:v>1.97</c:v>
                </c:pt>
                <c:pt idx="222">
                  <c:v>1.97</c:v>
                </c:pt>
                <c:pt idx="223">
                  <c:v>1.97</c:v>
                </c:pt>
                <c:pt idx="224">
                  <c:v>1.97</c:v>
                </c:pt>
                <c:pt idx="225">
                  <c:v>1.97</c:v>
                </c:pt>
                <c:pt idx="226">
                  <c:v>1.98</c:v>
                </c:pt>
                <c:pt idx="227">
                  <c:v>1.97</c:v>
                </c:pt>
                <c:pt idx="228">
                  <c:v>1.97</c:v>
                </c:pt>
                <c:pt idx="229">
                  <c:v>1.97</c:v>
                </c:pt>
                <c:pt idx="230">
                  <c:v>1.95</c:v>
                </c:pt>
                <c:pt idx="231">
                  <c:v>1.97</c:v>
                </c:pt>
                <c:pt idx="232">
                  <c:v>1.97</c:v>
                </c:pt>
                <c:pt idx="233">
                  <c:v>1.98</c:v>
                </c:pt>
                <c:pt idx="234">
                  <c:v>1.98</c:v>
                </c:pt>
                <c:pt idx="235">
                  <c:v>1.98</c:v>
                </c:pt>
                <c:pt idx="236">
                  <c:v>1.97</c:v>
                </c:pt>
                <c:pt idx="237">
                  <c:v>1.97</c:v>
                </c:pt>
                <c:pt idx="238">
                  <c:v>1.98</c:v>
                </c:pt>
                <c:pt idx="239">
                  <c:v>1.97</c:v>
                </c:pt>
                <c:pt idx="240">
                  <c:v>1.98</c:v>
                </c:pt>
                <c:pt idx="241">
                  <c:v>1.98</c:v>
                </c:pt>
                <c:pt idx="242">
                  <c:v>1.98</c:v>
                </c:pt>
                <c:pt idx="243">
                  <c:v>1.98</c:v>
                </c:pt>
                <c:pt idx="244">
                  <c:v>1.97</c:v>
                </c:pt>
                <c:pt idx="245">
                  <c:v>1.97</c:v>
                </c:pt>
                <c:pt idx="246">
                  <c:v>1.97</c:v>
                </c:pt>
                <c:pt idx="247">
                  <c:v>1.98</c:v>
                </c:pt>
                <c:pt idx="248">
                  <c:v>1.98</c:v>
                </c:pt>
                <c:pt idx="249">
                  <c:v>1.97</c:v>
                </c:pt>
                <c:pt idx="250">
                  <c:v>1.97</c:v>
                </c:pt>
                <c:pt idx="251">
                  <c:v>1.97</c:v>
                </c:pt>
                <c:pt idx="252">
                  <c:v>1.97</c:v>
                </c:pt>
                <c:pt idx="253">
                  <c:v>1.97</c:v>
                </c:pt>
                <c:pt idx="254">
                  <c:v>1.98</c:v>
                </c:pt>
                <c:pt idx="255">
                  <c:v>1.97</c:v>
                </c:pt>
                <c:pt idx="256">
                  <c:v>1.97</c:v>
                </c:pt>
                <c:pt idx="257">
                  <c:v>1.97</c:v>
                </c:pt>
                <c:pt idx="258">
                  <c:v>1.97</c:v>
                </c:pt>
                <c:pt idx="259">
                  <c:v>1.97</c:v>
                </c:pt>
                <c:pt idx="260">
                  <c:v>1.97</c:v>
                </c:pt>
                <c:pt idx="261">
                  <c:v>1.97</c:v>
                </c:pt>
                <c:pt idx="262">
                  <c:v>1.97</c:v>
                </c:pt>
                <c:pt idx="263">
                  <c:v>1.97</c:v>
                </c:pt>
                <c:pt idx="264">
                  <c:v>1.97</c:v>
                </c:pt>
                <c:pt idx="265">
                  <c:v>1.97</c:v>
                </c:pt>
                <c:pt idx="266">
                  <c:v>1.98</c:v>
                </c:pt>
                <c:pt idx="267">
                  <c:v>1.97</c:v>
                </c:pt>
                <c:pt idx="268">
                  <c:v>1.97</c:v>
                </c:pt>
                <c:pt idx="269">
                  <c:v>1.98</c:v>
                </c:pt>
                <c:pt idx="270">
                  <c:v>1.98</c:v>
                </c:pt>
                <c:pt idx="271">
                  <c:v>1.97</c:v>
                </c:pt>
                <c:pt idx="272">
                  <c:v>1.97</c:v>
                </c:pt>
                <c:pt idx="273">
                  <c:v>1.97</c:v>
                </c:pt>
                <c:pt idx="274">
                  <c:v>1.98</c:v>
                </c:pt>
                <c:pt idx="275">
                  <c:v>1.97</c:v>
                </c:pt>
                <c:pt idx="276">
                  <c:v>1.97</c:v>
                </c:pt>
                <c:pt idx="277">
                  <c:v>1.97</c:v>
                </c:pt>
                <c:pt idx="278">
                  <c:v>1.97</c:v>
                </c:pt>
                <c:pt idx="279">
                  <c:v>1.97</c:v>
                </c:pt>
                <c:pt idx="280">
                  <c:v>1.97</c:v>
                </c:pt>
                <c:pt idx="281">
                  <c:v>1.97</c:v>
                </c:pt>
                <c:pt idx="282">
                  <c:v>1.97</c:v>
                </c:pt>
                <c:pt idx="283">
                  <c:v>1.97</c:v>
                </c:pt>
                <c:pt idx="284">
                  <c:v>1.97</c:v>
                </c:pt>
                <c:pt idx="285">
                  <c:v>1.97</c:v>
                </c:pt>
                <c:pt idx="286">
                  <c:v>1.96</c:v>
                </c:pt>
                <c:pt idx="287">
                  <c:v>1.96</c:v>
                </c:pt>
                <c:pt idx="288">
                  <c:v>1.96</c:v>
                </c:pt>
                <c:pt idx="289">
                  <c:v>1.97</c:v>
                </c:pt>
                <c:pt idx="290">
                  <c:v>1.96</c:v>
                </c:pt>
                <c:pt idx="291">
                  <c:v>1.97</c:v>
                </c:pt>
                <c:pt idx="292">
                  <c:v>1.96</c:v>
                </c:pt>
                <c:pt idx="293">
                  <c:v>1.96</c:v>
                </c:pt>
                <c:pt idx="294">
                  <c:v>1.96</c:v>
                </c:pt>
                <c:pt idx="295">
                  <c:v>1.96</c:v>
                </c:pt>
                <c:pt idx="296">
                  <c:v>1.97</c:v>
                </c:pt>
                <c:pt idx="297">
                  <c:v>1.96</c:v>
                </c:pt>
                <c:pt idx="298">
                  <c:v>1.96</c:v>
                </c:pt>
                <c:pt idx="299">
                  <c:v>1.96</c:v>
                </c:pt>
                <c:pt idx="300">
                  <c:v>Calib</c:v>
                </c:pt>
                <c:pt idx="301">
                  <c:v>Calib</c:v>
                </c:pt>
                <c:pt idx="302">
                  <c:v>Calib</c:v>
                </c:pt>
                <c:pt idx="303">
                  <c:v>Calib</c:v>
                </c:pt>
                <c:pt idx="304">
                  <c:v>Calib</c:v>
                </c:pt>
                <c:pt idx="305">
                  <c:v>Calib</c:v>
                </c:pt>
                <c:pt idx="306">
                  <c:v>Calib</c:v>
                </c:pt>
                <c:pt idx="307">
                  <c:v>Calib</c:v>
                </c:pt>
                <c:pt idx="308">
                  <c:v>Calib</c:v>
                </c:pt>
                <c:pt idx="309">
                  <c:v>Calib</c:v>
                </c:pt>
                <c:pt idx="310">
                  <c:v>Calib</c:v>
                </c:pt>
                <c:pt idx="311">
                  <c:v>Calib</c:v>
                </c:pt>
                <c:pt idx="312">
                  <c:v>Calib</c:v>
                </c:pt>
                <c:pt idx="313">
                  <c:v>Calib</c:v>
                </c:pt>
                <c:pt idx="314">
                  <c:v>Calib</c:v>
                </c:pt>
                <c:pt idx="315">
                  <c:v>Calib</c:v>
                </c:pt>
                <c:pt idx="316">
                  <c:v>Calib</c:v>
                </c:pt>
                <c:pt idx="317">
                  <c:v>Calib</c:v>
                </c:pt>
                <c:pt idx="318">
                  <c:v>Calib</c:v>
                </c:pt>
                <c:pt idx="319">
                  <c:v>Calib</c:v>
                </c:pt>
                <c:pt idx="320">
                  <c:v>Calib</c:v>
                </c:pt>
                <c:pt idx="321">
                  <c:v>Calib</c:v>
                </c:pt>
                <c:pt idx="322">
                  <c:v>Calib</c:v>
                </c:pt>
                <c:pt idx="323">
                  <c:v>Calib</c:v>
                </c:pt>
                <c:pt idx="324">
                  <c:v>Calib</c:v>
                </c:pt>
                <c:pt idx="325">
                  <c:v>Calib</c:v>
                </c:pt>
                <c:pt idx="326">
                  <c:v>Calib</c:v>
                </c:pt>
                <c:pt idx="327">
                  <c:v>Calib</c:v>
                </c:pt>
                <c:pt idx="328">
                  <c:v>Calib</c:v>
                </c:pt>
                <c:pt idx="329">
                  <c:v>Calib</c:v>
                </c:pt>
                <c:pt idx="330">
                  <c:v>Calib</c:v>
                </c:pt>
                <c:pt idx="331">
                  <c:v>Calib</c:v>
                </c:pt>
                <c:pt idx="332">
                  <c:v>Calib</c:v>
                </c:pt>
                <c:pt idx="333">
                  <c:v>Calib</c:v>
                </c:pt>
                <c:pt idx="334">
                  <c:v>Calib</c:v>
                </c:pt>
                <c:pt idx="335">
                  <c:v>Calib</c:v>
                </c:pt>
                <c:pt idx="336">
                  <c:v>Calib</c:v>
                </c:pt>
                <c:pt idx="337">
                  <c:v>Calib</c:v>
                </c:pt>
                <c:pt idx="338">
                  <c:v>Calib</c:v>
                </c:pt>
                <c:pt idx="339">
                  <c:v>Calib</c:v>
                </c:pt>
                <c:pt idx="340">
                  <c:v>Calib</c:v>
                </c:pt>
                <c:pt idx="341">
                  <c:v>Calib</c:v>
                </c:pt>
                <c:pt idx="342">
                  <c:v>Calib</c:v>
                </c:pt>
                <c:pt idx="343">
                  <c:v>Calib</c:v>
                </c:pt>
                <c:pt idx="344">
                  <c:v>Calib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2017.xls]July'!$L$43550:$L$44644</c:f>
            </c:numRef>
          </c:val>
          <c:smooth val="0"/>
          <c:extLst>
            <c:ext xmlns:c16="http://schemas.microsoft.com/office/drawing/2014/chart" uri="{C3380CC4-5D6E-409C-BE32-E72D297353CC}">
              <c16:uniqueId val="{00000009-6319-454C-A727-E876585B2770}"/>
            </c:ext>
          </c:extLst>
        </c:ser>
        <c:ser>
          <c:idx val="10"/>
          <c:order val="10"/>
          <c:tx>
            <c:strRef>
              <c:f>'[Reno 1-minute Data 2017.xls]July'!$M$43205:$M$43549</c:f>
              <c:strCach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Calib</c:v>
                </c:pt>
                <c:pt idx="301">
                  <c:v>Calib</c:v>
                </c:pt>
                <c:pt idx="302">
                  <c:v>Calib</c:v>
                </c:pt>
                <c:pt idx="303">
                  <c:v>Calib</c:v>
                </c:pt>
                <c:pt idx="304">
                  <c:v>Calib</c:v>
                </c:pt>
                <c:pt idx="305">
                  <c:v>Calib</c:v>
                </c:pt>
                <c:pt idx="306">
                  <c:v>Calib</c:v>
                </c:pt>
                <c:pt idx="307">
                  <c:v>Calib</c:v>
                </c:pt>
                <c:pt idx="308">
                  <c:v>Calib</c:v>
                </c:pt>
                <c:pt idx="309">
                  <c:v>Calib</c:v>
                </c:pt>
                <c:pt idx="310">
                  <c:v>Calib</c:v>
                </c:pt>
                <c:pt idx="311">
                  <c:v>Calib</c:v>
                </c:pt>
                <c:pt idx="312">
                  <c:v>Calib</c:v>
                </c:pt>
                <c:pt idx="313">
                  <c:v>Calib</c:v>
                </c:pt>
                <c:pt idx="314">
                  <c:v>Calib</c:v>
                </c:pt>
                <c:pt idx="315">
                  <c:v>Calib</c:v>
                </c:pt>
                <c:pt idx="316">
                  <c:v>Calib</c:v>
                </c:pt>
                <c:pt idx="317">
                  <c:v>Calib</c:v>
                </c:pt>
                <c:pt idx="318">
                  <c:v>Calib</c:v>
                </c:pt>
                <c:pt idx="319">
                  <c:v>Calib</c:v>
                </c:pt>
                <c:pt idx="320">
                  <c:v>Calib</c:v>
                </c:pt>
                <c:pt idx="321">
                  <c:v>Calib</c:v>
                </c:pt>
                <c:pt idx="322">
                  <c:v>Calib</c:v>
                </c:pt>
                <c:pt idx="323">
                  <c:v>Calib</c:v>
                </c:pt>
                <c:pt idx="324">
                  <c:v>Calib</c:v>
                </c:pt>
                <c:pt idx="325">
                  <c:v>Calib</c:v>
                </c:pt>
                <c:pt idx="326">
                  <c:v>Calib</c:v>
                </c:pt>
                <c:pt idx="327">
                  <c:v>Calib</c:v>
                </c:pt>
                <c:pt idx="328">
                  <c:v>Calib</c:v>
                </c:pt>
                <c:pt idx="329">
                  <c:v>Calib</c:v>
                </c:pt>
                <c:pt idx="330">
                  <c:v>Calib</c:v>
                </c:pt>
                <c:pt idx="331">
                  <c:v>Calib</c:v>
                </c:pt>
                <c:pt idx="332">
                  <c:v>Calib</c:v>
                </c:pt>
                <c:pt idx="333">
                  <c:v>Calib</c:v>
                </c:pt>
                <c:pt idx="334">
                  <c:v>Calib</c:v>
                </c:pt>
                <c:pt idx="335">
                  <c:v>Calib</c:v>
                </c:pt>
                <c:pt idx="336">
                  <c:v>Calib</c:v>
                </c:pt>
                <c:pt idx="337">
                  <c:v>Calib</c:v>
                </c:pt>
                <c:pt idx="338">
                  <c:v>Calib</c:v>
                </c:pt>
                <c:pt idx="339">
                  <c:v>Calib</c:v>
                </c:pt>
                <c:pt idx="340">
                  <c:v>Calib</c:v>
                </c:pt>
                <c:pt idx="341">
                  <c:v>Calib</c:v>
                </c:pt>
                <c:pt idx="342">
                  <c:v>Calib</c:v>
                </c:pt>
                <c:pt idx="343">
                  <c:v>Calib</c:v>
                </c:pt>
                <c:pt idx="344">
                  <c:v>Calib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'[Reno 1-minute Data 2017.xls]July'!$B$43550:$B$44644</c:f>
              <c:strCache>
                <c:ptCount val="1095"/>
                <c:pt idx="0">
                  <c:v>05:45</c:v>
                </c:pt>
                <c:pt idx="1">
                  <c:v>05:46</c:v>
                </c:pt>
                <c:pt idx="2">
                  <c:v>05:47</c:v>
                </c:pt>
                <c:pt idx="3">
                  <c:v>05:48</c:v>
                </c:pt>
                <c:pt idx="4">
                  <c:v>05:49</c:v>
                </c:pt>
                <c:pt idx="5">
                  <c:v>05:50</c:v>
                </c:pt>
                <c:pt idx="6">
                  <c:v>05:51</c:v>
                </c:pt>
                <c:pt idx="7">
                  <c:v>05:52</c:v>
                </c:pt>
                <c:pt idx="8">
                  <c:v>05:53</c:v>
                </c:pt>
                <c:pt idx="9">
                  <c:v>05:54</c:v>
                </c:pt>
                <c:pt idx="10">
                  <c:v>05:55</c:v>
                </c:pt>
                <c:pt idx="11">
                  <c:v>05:56</c:v>
                </c:pt>
                <c:pt idx="12">
                  <c:v>05:57</c:v>
                </c:pt>
                <c:pt idx="13">
                  <c:v>05:58</c:v>
                </c:pt>
                <c:pt idx="14">
                  <c:v>05:59</c:v>
                </c:pt>
                <c:pt idx="15">
                  <c:v>06:00</c:v>
                </c:pt>
                <c:pt idx="16">
                  <c:v>06:01</c:v>
                </c:pt>
                <c:pt idx="17">
                  <c:v>06:02</c:v>
                </c:pt>
                <c:pt idx="18">
                  <c:v>06:03</c:v>
                </c:pt>
                <c:pt idx="19">
                  <c:v>06:04</c:v>
                </c:pt>
                <c:pt idx="20">
                  <c:v>06:05</c:v>
                </c:pt>
                <c:pt idx="21">
                  <c:v>06:06</c:v>
                </c:pt>
                <c:pt idx="22">
                  <c:v>06:07</c:v>
                </c:pt>
                <c:pt idx="23">
                  <c:v>06:08</c:v>
                </c:pt>
                <c:pt idx="24">
                  <c:v>06:09</c:v>
                </c:pt>
                <c:pt idx="25">
                  <c:v>06:10</c:v>
                </c:pt>
                <c:pt idx="26">
                  <c:v>06:11</c:v>
                </c:pt>
                <c:pt idx="27">
                  <c:v>06:12</c:v>
                </c:pt>
                <c:pt idx="28">
                  <c:v>06:13</c:v>
                </c:pt>
                <c:pt idx="29">
                  <c:v>06:14</c:v>
                </c:pt>
                <c:pt idx="30">
                  <c:v>06:15</c:v>
                </c:pt>
                <c:pt idx="31">
                  <c:v>06:16</c:v>
                </c:pt>
                <c:pt idx="32">
                  <c:v>06:17</c:v>
                </c:pt>
                <c:pt idx="33">
                  <c:v>06:18</c:v>
                </c:pt>
                <c:pt idx="34">
                  <c:v>06:19</c:v>
                </c:pt>
                <c:pt idx="35">
                  <c:v>06:20</c:v>
                </c:pt>
                <c:pt idx="36">
                  <c:v>06:21</c:v>
                </c:pt>
                <c:pt idx="37">
                  <c:v>06:22</c:v>
                </c:pt>
                <c:pt idx="38">
                  <c:v>06:23</c:v>
                </c:pt>
                <c:pt idx="39">
                  <c:v>06:24</c:v>
                </c:pt>
                <c:pt idx="40">
                  <c:v>06:25</c:v>
                </c:pt>
                <c:pt idx="41">
                  <c:v>06:26</c:v>
                </c:pt>
                <c:pt idx="42">
                  <c:v>06:27</c:v>
                </c:pt>
                <c:pt idx="43">
                  <c:v>06:28</c:v>
                </c:pt>
                <c:pt idx="44">
                  <c:v>06:29</c:v>
                </c:pt>
                <c:pt idx="45">
                  <c:v>06:30</c:v>
                </c:pt>
                <c:pt idx="46">
                  <c:v>06:31</c:v>
                </c:pt>
                <c:pt idx="47">
                  <c:v>06:32</c:v>
                </c:pt>
                <c:pt idx="48">
                  <c:v>06:33</c:v>
                </c:pt>
                <c:pt idx="49">
                  <c:v>06:34</c:v>
                </c:pt>
                <c:pt idx="50">
                  <c:v>06:35</c:v>
                </c:pt>
                <c:pt idx="51">
                  <c:v>06:36</c:v>
                </c:pt>
                <c:pt idx="52">
                  <c:v>06:37</c:v>
                </c:pt>
                <c:pt idx="53">
                  <c:v>06:38</c:v>
                </c:pt>
                <c:pt idx="54">
                  <c:v>06:39</c:v>
                </c:pt>
                <c:pt idx="55">
                  <c:v>06:40</c:v>
                </c:pt>
                <c:pt idx="56">
                  <c:v>06:41</c:v>
                </c:pt>
                <c:pt idx="57">
                  <c:v>06:42</c:v>
                </c:pt>
                <c:pt idx="58">
                  <c:v>06:43</c:v>
                </c:pt>
                <c:pt idx="59">
                  <c:v>06:44</c:v>
                </c:pt>
                <c:pt idx="60">
                  <c:v>06:45</c:v>
                </c:pt>
                <c:pt idx="61">
                  <c:v>06:46</c:v>
                </c:pt>
                <c:pt idx="62">
                  <c:v>06:47</c:v>
                </c:pt>
                <c:pt idx="63">
                  <c:v>06:48</c:v>
                </c:pt>
                <c:pt idx="64">
                  <c:v>06:49</c:v>
                </c:pt>
                <c:pt idx="65">
                  <c:v>06:50</c:v>
                </c:pt>
                <c:pt idx="66">
                  <c:v>06:51</c:v>
                </c:pt>
                <c:pt idx="67">
                  <c:v>06:52</c:v>
                </c:pt>
                <c:pt idx="68">
                  <c:v>06:53</c:v>
                </c:pt>
                <c:pt idx="69">
                  <c:v>06:54</c:v>
                </c:pt>
                <c:pt idx="70">
                  <c:v>06:55</c:v>
                </c:pt>
                <c:pt idx="71">
                  <c:v>06:56</c:v>
                </c:pt>
                <c:pt idx="72">
                  <c:v>06:57</c:v>
                </c:pt>
                <c:pt idx="73">
                  <c:v>06:58</c:v>
                </c:pt>
                <c:pt idx="74">
                  <c:v>06:59</c:v>
                </c:pt>
                <c:pt idx="75">
                  <c:v>07:00</c:v>
                </c:pt>
                <c:pt idx="76">
                  <c:v>07:01</c:v>
                </c:pt>
                <c:pt idx="77">
                  <c:v>07:02</c:v>
                </c:pt>
                <c:pt idx="78">
                  <c:v>07:03</c:v>
                </c:pt>
                <c:pt idx="79">
                  <c:v>07:04</c:v>
                </c:pt>
                <c:pt idx="80">
                  <c:v>07:05</c:v>
                </c:pt>
                <c:pt idx="81">
                  <c:v>07:06</c:v>
                </c:pt>
                <c:pt idx="82">
                  <c:v>07:07</c:v>
                </c:pt>
                <c:pt idx="83">
                  <c:v>07:08</c:v>
                </c:pt>
                <c:pt idx="84">
                  <c:v>07:09</c:v>
                </c:pt>
                <c:pt idx="85">
                  <c:v>07:10</c:v>
                </c:pt>
                <c:pt idx="86">
                  <c:v>07:11</c:v>
                </c:pt>
                <c:pt idx="87">
                  <c:v>07:12</c:v>
                </c:pt>
                <c:pt idx="88">
                  <c:v>07:13</c:v>
                </c:pt>
                <c:pt idx="89">
                  <c:v>07:14</c:v>
                </c:pt>
                <c:pt idx="90">
                  <c:v>07:15</c:v>
                </c:pt>
                <c:pt idx="91">
                  <c:v>07:16</c:v>
                </c:pt>
                <c:pt idx="92">
                  <c:v>07:17</c:v>
                </c:pt>
                <c:pt idx="93">
                  <c:v>07:18</c:v>
                </c:pt>
                <c:pt idx="94">
                  <c:v>07:19</c:v>
                </c:pt>
                <c:pt idx="95">
                  <c:v>07:20</c:v>
                </c:pt>
                <c:pt idx="96">
                  <c:v>07:21</c:v>
                </c:pt>
                <c:pt idx="97">
                  <c:v>07:22</c:v>
                </c:pt>
                <c:pt idx="98">
                  <c:v>07:23</c:v>
                </c:pt>
                <c:pt idx="99">
                  <c:v>07:24</c:v>
                </c:pt>
                <c:pt idx="100">
                  <c:v>07:25</c:v>
                </c:pt>
                <c:pt idx="101">
                  <c:v>07:26</c:v>
                </c:pt>
                <c:pt idx="102">
                  <c:v>07:27</c:v>
                </c:pt>
                <c:pt idx="103">
                  <c:v>07:28</c:v>
                </c:pt>
                <c:pt idx="104">
                  <c:v>07:29</c:v>
                </c:pt>
                <c:pt idx="105">
                  <c:v>07:30</c:v>
                </c:pt>
                <c:pt idx="106">
                  <c:v>07:31</c:v>
                </c:pt>
                <c:pt idx="107">
                  <c:v>07:32</c:v>
                </c:pt>
                <c:pt idx="108">
                  <c:v>07:33</c:v>
                </c:pt>
                <c:pt idx="109">
                  <c:v>07:34</c:v>
                </c:pt>
                <c:pt idx="110">
                  <c:v>07:35</c:v>
                </c:pt>
                <c:pt idx="111">
                  <c:v>07:36</c:v>
                </c:pt>
                <c:pt idx="112">
                  <c:v>07:37</c:v>
                </c:pt>
                <c:pt idx="113">
                  <c:v>07:38</c:v>
                </c:pt>
                <c:pt idx="114">
                  <c:v>07:39</c:v>
                </c:pt>
                <c:pt idx="115">
                  <c:v>07:40</c:v>
                </c:pt>
                <c:pt idx="116">
                  <c:v>07:41</c:v>
                </c:pt>
                <c:pt idx="117">
                  <c:v>07:42</c:v>
                </c:pt>
                <c:pt idx="118">
                  <c:v>07:43</c:v>
                </c:pt>
                <c:pt idx="119">
                  <c:v>07:44</c:v>
                </c:pt>
                <c:pt idx="120">
                  <c:v>07:45</c:v>
                </c:pt>
                <c:pt idx="121">
                  <c:v>07:46</c:v>
                </c:pt>
                <c:pt idx="122">
                  <c:v>07:47</c:v>
                </c:pt>
                <c:pt idx="123">
                  <c:v>07:48</c:v>
                </c:pt>
                <c:pt idx="124">
                  <c:v>07:49</c:v>
                </c:pt>
                <c:pt idx="125">
                  <c:v>07:50</c:v>
                </c:pt>
                <c:pt idx="126">
                  <c:v>07:51</c:v>
                </c:pt>
                <c:pt idx="127">
                  <c:v>07:52</c:v>
                </c:pt>
                <c:pt idx="128">
                  <c:v>07:53</c:v>
                </c:pt>
                <c:pt idx="129">
                  <c:v>07:54</c:v>
                </c:pt>
                <c:pt idx="130">
                  <c:v>07:55</c:v>
                </c:pt>
                <c:pt idx="131">
                  <c:v>07:56</c:v>
                </c:pt>
                <c:pt idx="132">
                  <c:v>07:57</c:v>
                </c:pt>
                <c:pt idx="133">
                  <c:v>07:58</c:v>
                </c:pt>
                <c:pt idx="134">
                  <c:v>07:59</c:v>
                </c:pt>
                <c:pt idx="135">
                  <c:v>08:00</c:v>
                </c:pt>
                <c:pt idx="136">
                  <c:v>08:01</c:v>
                </c:pt>
                <c:pt idx="137">
                  <c:v>08:02</c:v>
                </c:pt>
                <c:pt idx="138">
                  <c:v>08:03</c:v>
                </c:pt>
                <c:pt idx="139">
                  <c:v>08:04</c:v>
                </c:pt>
                <c:pt idx="140">
                  <c:v>08:05</c:v>
                </c:pt>
                <c:pt idx="141">
                  <c:v>08:06</c:v>
                </c:pt>
                <c:pt idx="142">
                  <c:v>08:07</c:v>
                </c:pt>
                <c:pt idx="143">
                  <c:v>08:08</c:v>
                </c:pt>
                <c:pt idx="144">
                  <c:v>08:09</c:v>
                </c:pt>
                <c:pt idx="145">
                  <c:v>08:10</c:v>
                </c:pt>
                <c:pt idx="146">
                  <c:v>08:11</c:v>
                </c:pt>
                <c:pt idx="147">
                  <c:v>08:12</c:v>
                </c:pt>
                <c:pt idx="148">
                  <c:v>08:13</c:v>
                </c:pt>
                <c:pt idx="149">
                  <c:v>08:14</c:v>
                </c:pt>
                <c:pt idx="150">
                  <c:v>08:15</c:v>
                </c:pt>
                <c:pt idx="151">
                  <c:v>08:16</c:v>
                </c:pt>
                <c:pt idx="152">
                  <c:v>08:17</c:v>
                </c:pt>
                <c:pt idx="153">
                  <c:v>08:18</c:v>
                </c:pt>
                <c:pt idx="154">
                  <c:v>08:19</c:v>
                </c:pt>
                <c:pt idx="155">
                  <c:v>08:20</c:v>
                </c:pt>
                <c:pt idx="156">
                  <c:v>08:21</c:v>
                </c:pt>
                <c:pt idx="157">
                  <c:v>08:22</c:v>
                </c:pt>
                <c:pt idx="158">
                  <c:v>08:23</c:v>
                </c:pt>
                <c:pt idx="159">
                  <c:v>08:24</c:v>
                </c:pt>
                <c:pt idx="160">
                  <c:v>08:25</c:v>
                </c:pt>
                <c:pt idx="161">
                  <c:v>08:26</c:v>
                </c:pt>
                <c:pt idx="162">
                  <c:v>08:27</c:v>
                </c:pt>
                <c:pt idx="163">
                  <c:v>08:28</c:v>
                </c:pt>
                <c:pt idx="164">
                  <c:v>08:29</c:v>
                </c:pt>
                <c:pt idx="165">
                  <c:v>08:30</c:v>
                </c:pt>
                <c:pt idx="166">
                  <c:v>08:31</c:v>
                </c:pt>
                <c:pt idx="167">
                  <c:v>08:32</c:v>
                </c:pt>
                <c:pt idx="168">
                  <c:v>08:33</c:v>
                </c:pt>
                <c:pt idx="169">
                  <c:v>08:34</c:v>
                </c:pt>
                <c:pt idx="170">
                  <c:v>08:35</c:v>
                </c:pt>
                <c:pt idx="171">
                  <c:v>08:36</c:v>
                </c:pt>
                <c:pt idx="172">
                  <c:v>08:37</c:v>
                </c:pt>
                <c:pt idx="173">
                  <c:v>08:38</c:v>
                </c:pt>
                <c:pt idx="174">
                  <c:v>08:39</c:v>
                </c:pt>
                <c:pt idx="175">
                  <c:v>08:40</c:v>
                </c:pt>
                <c:pt idx="176">
                  <c:v>08:41</c:v>
                </c:pt>
                <c:pt idx="177">
                  <c:v>08:42</c:v>
                </c:pt>
                <c:pt idx="178">
                  <c:v>08:43</c:v>
                </c:pt>
                <c:pt idx="179">
                  <c:v>08:44</c:v>
                </c:pt>
                <c:pt idx="180">
                  <c:v>08:45</c:v>
                </c:pt>
                <c:pt idx="181">
                  <c:v>08:46</c:v>
                </c:pt>
                <c:pt idx="182">
                  <c:v>08:47</c:v>
                </c:pt>
                <c:pt idx="183">
                  <c:v>08:48</c:v>
                </c:pt>
                <c:pt idx="184">
                  <c:v>08:49</c:v>
                </c:pt>
                <c:pt idx="185">
                  <c:v>08:50</c:v>
                </c:pt>
                <c:pt idx="186">
                  <c:v>08:51</c:v>
                </c:pt>
                <c:pt idx="187">
                  <c:v>08:52</c:v>
                </c:pt>
                <c:pt idx="188">
                  <c:v>08:53</c:v>
                </c:pt>
                <c:pt idx="189">
                  <c:v>08:54</c:v>
                </c:pt>
                <c:pt idx="190">
                  <c:v>08:55</c:v>
                </c:pt>
                <c:pt idx="191">
                  <c:v>08:56</c:v>
                </c:pt>
                <c:pt idx="192">
                  <c:v>08:57</c:v>
                </c:pt>
                <c:pt idx="193">
                  <c:v>08:58</c:v>
                </c:pt>
                <c:pt idx="194">
                  <c:v>08:59</c:v>
                </c:pt>
                <c:pt idx="195">
                  <c:v>09:00</c:v>
                </c:pt>
                <c:pt idx="196">
                  <c:v>09:01</c:v>
                </c:pt>
                <c:pt idx="197">
                  <c:v>09:02</c:v>
                </c:pt>
                <c:pt idx="198">
                  <c:v>09:03</c:v>
                </c:pt>
                <c:pt idx="199">
                  <c:v>09:04</c:v>
                </c:pt>
                <c:pt idx="200">
                  <c:v>09:05</c:v>
                </c:pt>
                <c:pt idx="201">
                  <c:v>09:06</c:v>
                </c:pt>
                <c:pt idx="202">
                  <c:v>09:07</c:v>
                </c:pt>
                <c:pt idx="203">
                  <c:v>09:08</c:v>
                </c:pt>
                <c:pt idx="204">
                  <c:v>09:09</c:v>
                </c:pt>
                <c:pt idx="205">
                  <c:v>09:10</c:v>
                </c:pt>
                <c:pt idx="206">
                  <c:v>09:11</c:v>
                </c:pt>
                <c:pt idx="207">
                  <c:v>09:12</c:v>
                </c:pt>
                <c:pt idx="208">
                  <c:v>09:13</c:v>
                </c:pt>
                <c:pt idx="209">
                  <c:v>09:14</c:v>
                </c:pt>
                <c:pt idx="210">
                  <c:v>09:15</c:v>
                </c:pt>
                <c:pt idx="211">
                  <c:v>09:16</c:v>
                </c:pt>
                <c:pt idx="212">
                  <c:v>09:17</c:v>
                </c:pt>
                <c:pt idx="213">
                  <c:v>09:18</c:v>
                </c:pt>
                <c:pt idx="214">
                  <c:v>09:19</c:v>
                </c:pt>
                <c:pt idx="215">
                  <c:v>09:20</c:v>
                </c:pt>
                <c:pt idx="216">
                  <c:v>09:21</c:v>
                </c:pt>
                <c:pt idx="217">
                  <c:v>09:22</c:v>
                </c:pt>
                <c:pt idx="218">
                  <c:v>09:23</c:v>
                </c:pt>
                <c:pt idx="219">
                  <c:v>09:24</c:v>
                </c:pt>
                <c:pt idx="220">
                  <c:v>09:25</c:v>
                </c:pt>
                <c:pt idx="221">
                  <c:v>09:26</c:v>
                </c:pt>
                <c:pt idx="222">
                  <c:v>09:27</c:v>
                </c:pt>
                <c:pt idx="223">
                  <c:v>09:28</c:v>
                </c:pt>
                <c:pt idx="224">
                  <c:v>09:29</c:v>
                </c:pt>
                <c:pt idx="225">
                  <c:v>09:30</c:v>
                </c:pt>
                <c:pt idx="226">
                  <c:v>09:31</c:v>
                </c:pt>
                <c:pt idx="227">
                  <c:v>09:32</c:v>
                </c:pt>
                <c:pt idx="228">
                  <c:v>09:33</c:v>
                </c:pt>
                <c:pt idx="229">
                  <c:v>09:34</c:v>
                </c:pt>
                <c:pt idx="230">
                  <c:v>09:35</c:v>
                </c:pt>
                <c:pt idx="231">
                  <c:v>09:36</c:v>
                </c:pt>
                <c:pt idx="232">
                  <c:v>09:37</c:v>
                </c:pt>
                <c:pt idx="233">
                  <c:v>09:38</c:v>
                </c:pt>
                <c:pt idx="234">
                  <c:v>09:39</c:v>
                </c:pt>
                <c:pt idx="235">
                  <c:v>09:40</c:v>
                </c:pt>
                <c:pt idx="236">
                  <c:v>09:41</c:v>
                </c:pt>
                <c:pt idx="237">
                  <c:v>09:42</c:v>
                </c:pt>
                <c:pt idx="238">
                  <c:v>09:43</c:v>
                </c:pt>
                <c:pt idx="239">
                  <c:v>09:44</c:v>
                </c:pt>
                <c:pt idx="240">
                  <c:v>09:45</c:v>
                </c:pt>
                <c:pt idx="241">
                  <c:v>09:46</c:v>
                </c:pt>
                <c:pt idx="242">
                  <c:v>09:47</c:v>
                </c:pt>
                <c:pt idx="243">
                  <c:v>09:48</c:v>
                </c:pt>
                <c:pt idx="244">
                  <c:v>09:49</c:v>
                </c:pt>
                <c:pt idx="245">
                  <c:v>09:50</c:v>
                </c:pt>
                <c:pt idx="246">
                  <c:v>09:51</c:v>
                </c:pt>
                <c:pt idx="247">
                  <c:v>09:52</c:v>
                </c:pt>
                <c:pt idx="248">
                  <c:v>09:53</c:v>
                </c:pt>
                <c:pt idx="249">
                  <c:v>09:54</c:v>
                </c:pt>
                <c:pt idx="250">
                  <c:v>09:55</c:v>
                </c:pt>
                <c:pt idx="251">
                  <c:v>09:56</c:v>
                </c:pt>
                <c:pt idx="252">
                  <c:v>09:57</c:v>
                </c:pt>
                <c:pt idx="253">
                  <c:v>09:58</c:v>
                </c:pt>
                <c:pt idx="254">
                  <c:v>09:59</c:v>
                </c:pt>
                <c:pt idx="255">
                  <c:v>10:00</c:v>
                </c:pt>
                <c:pt idx="256">
                  <c:v>10:01</c:v>
                </c:pt>
                <c:pt idx="257">
                  <c:v>10:02</c:v>
                </c:pt>
                <c:pt idx="258">
                  <c:v>10:03</c:v>
                </c:pt>
                <c:pt idx="259">
                  <c:v>10:04</c:v>
                </c:pt>
                <c:pt idx="260">
                  <c:v>10:05</c:v>
                </c:pt>
                <c:pt idx="261">
                  <c:v>10:06</c:v>
                </c:pt>
                <c:pt idx="262">
                  <c:v>10:07</c:v>
                </c:pt>
                <c:pt idx="263">
                  <c:v>10:08</c:v>
                </c:pt>
                <c:pt idx="264">
                  <c:v>10:09</c:v>
                </c:pt>
                <c:pt idx="265">
                  <c:v>10:10</c:v>
                </c:pt>
                <c:pt idx="266">
                  <c:v>10:11</c:v>
                </c:pt>
                <c:pt idx="267">
                  <c:v>10:12</c:v>
                </c:pt>
                <c:pt idx="268">
                  <c:v>10:13</c:v>
                </c:pt>
                <c:pt idx="269">
                  <c:v>10:14</c:v>
                </c:pt>
                <c:pt idx="270">
                  <c:v>10:15</c:v>
                </c:pt>
                <c:pt idx="271">
                  <c:v>10:16</c:v>
                </c:pt>
                <c:pt idx="272">
                  <c:v>10:17</c:v>
                </c:pt>
                <c:pt idx="273">
                  <c:v>10:18</c:v>
                </c:pt>
                <c:pt idx="274">
                  <c:v>10:19</c:v>
                </c:pt>
                <c:pt idx="275">
                  <c:v>10:20</c:v>
                </c:pt>
                <c:pt idx="276">
                  <c:v>10:21</c:v>
                </c:pt>
                <c:pt idx="277">
                  <c:v>10:22</c:v>
                </c:pt>
                <c:pt idx="278">
                  <c:v>10:23</c:v>
                </c:pt>
                <c:pt idx="279">
                  <c:v>10:24</c:v>
                </c:pt>
                <c:pt idx="280">
                  <c:v>10:25</c:v>
                </c:pt>
                <c:pt idx="281">
                  <c:v>10:26</c:v>
                </c:pt>
                <c:pt idx="282">
                  <c:v>10:27</c:v>
                </c:pt>
                <c:pt idx="283">
                  <c:v>10:28</c:v>
                </c:pt>
                <c:pt idx="284">
                  <c:v>10:29</c:v>
                </c:pt>
                <c:pt idx="285">
                  <c:v>10:30</c:v>
                </c:pt>
                <c:pt idx="286">
                  <c:v>10:31</c:v>
                </c:pt>
                <c:pt idx="287">
                  <c:v>10:32</c:v>
                </c:pt>
                <c:pt idx="288">
                  <c:v>10:33</c:v>
                </c:pt>
                <c:pt idx="289">
                  <c:v>10:34</c:v>
                </c:pt>
                <c:pt idx="290">
                  <c:v>10:35</c:v>
                </c:pt>
                <c:pt idx="291">
                  <c:v>10:36</c:v>
                </c:pt>
                <c:pt idx="292">
                  <c:v>10:37</c:v>
                </c:pt>
                <c:pt idx="293">
                  <c:v>10:38</c:v>
                </c:pt>
                <c:pt idx="294">
                  <c:v>10:39</c:v>
                </c:pt>
                <c:pt idx="295">
                  <c:v>10:40</c:v>
                </c:pt>
                <c:pt idx="296">
                  <c:v>10:41</c:v>
                </c:pt>
                <c:pt idx="297">
                  <c:v>10:42</c:v>
                </c:pt>
                <c:pt idx="298">
                  <c:v>10:43</c:v>
                </c:pt>
                <c:pt idx="299">
                  <c:v>10:44</c:v>
                </c:pt>
                <c:pt idx="300">
                  <c:v>10:45</c:v>
                </c:pt>
                <c:pt idx="301">
                  <c:v>10:46</c:v>
                </c:pt>
                <c:pt idx="302">
                  <c:v>10:47</c:v>
                </c:pt>
                <c:pt idx="303">
                  <c:v>10:48</c:v>
                </c:pt>
                <c:pt idx="304">
                  <c:v>10:49</c:v>
                </c:pt>
                <c:pt idx="305">
                  <c:v>10:50</c:v>
                </c:pt>
                <c:pt idx="306">
                  <c:v>10:51</c:v>
                </c:pt>
                <c:pt idx="307">
                  <c:v>10:52</c:v>
                </c:pt>
                <c:pt idx="308">
                  <c:v>10:53</c:v>
                </c:pt>
                <c:pt idx="309">
                  <c:v>10:54</c:v>
                </c:pt>
                <c:pt idx="310">
                  <c:v>10:55</c:v>
                </c:pt>
                <c:pt idx="311">
                  <c:v>10:56</c:v>
                </c:pt>
                <c:pt idx="312">
                  <c:v>10:57</c:v>
                </c:pt>
                <c:pt idx="313">
                  <c:v>10:58</c:v>
                </c:pt>
                <c:pt idx="314">
                  <c:v>10:59</c:v>
                </c:pt>
                <c:pt idx="315">
                  <c:v>11:00</c:v>
                </c:pt>
                <c:pt idx="316">
                  <c:v>11:01</c:v>
                </c:pt>
                <c:pt idx="317">
                  <c:v>11:02</c:v>
                </c:pt>
                <c:pt idx="318">
                  <c:v>11:03</c:v>
                </c:pt>
                <c:pt idx="319">
                  <c:v>11:04</c:v>
                </c:pt>
                <c:pt idx="320">
                  <c:v>11:05</c:v>
                </c:pt>
                <c:pt idx="321">
                  <c:v>11:06</c:v>
                </c:pt>
                <c:pt idx="322">
                  <c:v>11:07</c:v>
                </c:pt>
                <c:pt idx="323">
                  <c:v>11:08</c:v>
                </c:pt>
                <c:pt idx="324">
                  <c:v>11:09</c:v>
                </c:pt>
                <c:pt idx="325">
                  <c:v>11:10</c:v>
                </c:pt>
                <c:pt idx="326">
                  <c:v>11:11</c:v>
                </c:pt>
                <c:pt idx="327">
                  <c:v>11:12</c:v>
                </c:pt>
                <c:pt idx="328">
                  <c:v>11:13</c:v>
                </c:pt>
                <c:pt idx="329">
                  <c:v>11:14</c:v>
                </c:pt>
                <c:pt idx="330">
                  <c:v>11:15</c:v>
                </c:pt>
                <c:pt idx="331">
                  <c:v>11:16</c:v>
                </c:pt>
                <c:pt idx="332">
                  <c:v>11:17</c:v>
                </c:pt>
                <c:pt idx="333">
                  <c:v>11:18</c:v>
                </c:pt>
                <c:pt idx="334">
                  <c:v>11:19</c:v>
                </c:pt>
                <c:pt idx="335">
                  <c:v>11:20</c:v>
                </c:pt>
                <c:pt idx="336">
                  <c:v>11:21</c:v>
                </c:pt>
                <c:pt idx="337">
                  <c:v>11:22</c:v>
                </c:pt>
                <c:pt idx="338">
                  <c:v>11:23</c:v>
                </c:pt>
                <c:pt idx="339">
                  <c:v>11:24</c:v>
                </c:pt>
                <c:pt idx="340">
                  <c:v>11:25</c:v>
                </c:pt>
                <c:pt idx="341">
                  <c:v>11:26</c:v>
                </c:pt>
                <c:pt idx="342">
                  <c:v>11:27</c:v>
                </c:pt>
                <c:pt idx="343">
                  <c:v>11:28</c:v>
                </c:pt>
                <c:pt idx="344">
                  <c:v>11:29</c:v>
                </c:pt>
                <c:pt idx="345">
                  <c:v>11:30</c:v>
                </c:pt>
                <c:pt idx="346">
                  <c:v>11:31</c:v>
                </c:pt>
                <c:pt idx="347">
                  <c:v>11:32</c:v>
                </c:pt>
                <c:pt idx="348">
                  <c:v>11:33</c:v>
                </c:pt>
                <c:pt idx="349">
                  <c:v>11:34</c:v>
                </c:pt>
                <c:pt idx="350">
                  <c:v>11:35</c:v>
                </c:pt>
                <c:pt idx="351">
                  <c:v>11:36</c:v>
                </c:pt>
                <c:pt idx="352">
                  <c:v>11:37</c:v>
                </c:pt>
                <c:pt idx="353">
                  <c:v>11:38</c:v>
                </c:pt>
                <c:pt idx="354">
                  <c:v>11:39</c:v>
                </c:pt>
                <c:pt idx="355">
                  <c:v>11:40</c:v>
                </c:pt>
                <c:pt idx="356">
                  <c:v>11:41</c:v>
                </c:pt>
                <c:pt idx="357">
                  <c:v>11:42</c:v>
                </c:pt>
                <c:pt idx="358">
                  <c:v>11:43</c:v>
                </c:pt>
                <c:pt idx="359">
                  <c:v>11:44</c:v>
                </c:pt>
                <c:pt idx="360">
                  <c:v>11:45</c:v>
                </c:pt>
                <c:pt idx="361">
                  <c:v>11:46</c:v>
                </c:pt>
                <c:pt idx="362">
                  <c:v>11:47</c:v>
                </c:pt>
                <c:pt idx="363">
                  <c:v>11:48</c:v>
                </c:pt>
                <c:pt idx="364">
                  <c:v>11:49</c:v>
                </c:pt>
                <c:pt idx="365">
                  <c:v>11:50</c:v>
                </c:pt>
                <c:pt idx="366">
                  <c:v>11:51</c:v>
                </c:pt>
                <c:pt idx="367">
                  <c:v>11:52</c:v>
                </c:pt>
                <c:pt idx="368">
                  <c:v>11:53</c:v>
                </c:pt>
                <c:pt idx="369">
                  <c:v>11:54</c:v>
                </c:pt>
                <c:pt idx="370">
                  <c:v>11:55</c:v>
                </c:pt>
                <c:pt idx="371">
                  <c:v>11:56</c:v>
                </c:pt>
                <c:pt idx="372">
                  <c:v>11:57</c:v>
                </c:pt>
                <c:pt idx="373">
                  <c:v>11:58</c:v>
                </c:pt>
                <c:pt idx="374">
                  <c:v>11:59</c:v>
                </c:pt>
                <c:pt idx="375">
                  <c:v>12:00</c:v>
                </c:pt>
                <c:pt idx="376">
                  <c:v>12:01</c:v>
                </c:pt>
                <c:pt idx="377">
                  <c:v>12:02</c:v>
                </c:pt>
                <c:pt idx="378">
                  <c:v>12:03</c:v>
                </c:pt>
                <c:pt idx="379">
                  <c:v>12:04</c:v>
                </c:pt>
                <c:pt idx="380">
                  <c:v>12:05</c:v>
                </c:pt>
                <c:pt idx="381">
                  <c:v>12:06</c:v>
                </c:pt>
                <c:pt idx="382">
                  <c:v>12:07</c:v>
                </c:pt>
                <c:pt idx="383">
                  <c:v>12:08</c:v>
                </c:pt>
                <c:pt idx="384">
                  <c:v>12:09</c:v>
                </c:pt>
                <c:pt idx="385">
                  <c:v>12:10</c:v>
                </c:pt>
                <c:pt idx="386">
                  <c:v>12:11</c:v>
                </c:pt>
                <c:pt idx="387">
                  <c:v>12:12</c:v>
                </c:pt>
                <c:pt idx="388">
                  <c:v>12:13</c:v>
                </c:pt>
                <c:pt idx="389">
                  <c:v>12:14</c:v>
                </c:pt>
                <c:pt idx="390">
                  <c:v>12:15</c:v>
                </c:pt>
                <c:pt idx="391">
                  <c:v>12:16</c:v>
                </c:pt>
                <c:pt idx="392">
                  <c:v>12:17</c:v>
                </c:pt>
                <c:pt idx="393">
                  <c:v>12:18</c:v>
                </c:pt>
                <c:pt idx="394">
                  <c:v>12:19</c:v>
                </c:pt>
                <c:pt idx="395">
                  <c:v>12:20</c:v>
                </c:pt>
                <c:pt idx="396">
                  <c:v>12:21</c:v>
                </c:pt>
                <c:pt idx="397">
                  <c:v>12:22</c:v>
                </c:pt>
                <c:pt idx="398">
                  <c:v>12:23</c:v>
                </c:pt>
                <c:pt idx="399">
                  <c:v>12:24</c:v>
                </c:pt>
                <c:pt idx="400">
                  <c:v>12:25</c:v>
                </c:pt>
                <c:pt idx="401">
                  <c:v>12:26</c:v>
                </c:pt>
                <c:pt idx="402">
                  <c:v>12:27</c:v>
                </c:pt>
                <c:pt idx="403">
                  <c:v>12:28</c:v>
                </c:pt>
                <c:pt idx="404">
                  <c:v>12:29</c:v>
                </c:pt>
                <c:pt idx="405">
                  <c:v>12:30</c:v>
                </c:pt>
                <c:pt idx="406">
                  <c:v>12:31</c:v>
                </c:pt>
                <c:pt idx="407">
                  <c:v>12:32</c:v>
                </c:pt>
                <c:pt idx="408">
                  <c:v>12:33</c:v>
                </c:pt>
                <c:pt idx="409">
                  <c:v>12:34</c:v>
                </c:pt>
                <c:pt idx="410">
                  <c:v>12:35</c:v>
                </c:pt>
                <c:pt idx="411">
                  <c:v>12:36</c:v>
                </c:pt>
                <c:pt idx="412">
                  <c:v>12:37</c:v>
                </c:pt>
                <c:pt idx="413">
                  <c:v>12:38</c:v>
                </c:pt>
                <c:pt idx="414">
                  <c:v>12:39</c:v>
                </c:pt>
                <c:pt idx="415">
                  <c:v>12:40</c:v>
                </c:pt>
                <c:pt idx="416">
                  <c:v>12:41</c:v>
                </c:pt>
                <c:pt idx="417">
                  <c:v>12:42</c:v>
                </c:pt>
                <c:pt idx="418">
                  <c:v>12:43</c:v>
                </c:pt>
                <c:pt idx="419">
                  <c:v>12:44</c:v>
                </c:pt>
                <c:pt idx="420">
                  <c:v>12:45</c:v>
                </c:pt>
                <c:pt idx="421">
                  <c:v>12:46</c:v>
                </c:pt>
                <c:pt idx="422">
                  <c:v>12:47</c:v>
                </c:pt>
                <c:pt idx="423">
                  <c:v>12:48</c:v>
                </c:pt>
                <c:pt idx="424">
                  <c:v>12:49</c:v>
                </c:pt>
                <c:pt idx="425">
                  <c:v>12:50</c:v>
                </c:pt>
                <c:pt idx="426">
                  <c:v>12:51</c:v>
                </c:pt>
                <c:pt idx="427">
                  <c:v>12:52</c:v>
                </c:pt>
                <c:pt idx="428">
                  <c:v>12:53</c:v>
                </c:pt>
                <c:pt idx="429">
                  <c:v>12:54</c:v>
                </c:pt>
                <c:pt idx="430">
                  <c:v>12:55</c:v>
                </c:pt>
                <c:pt idx="431">
                  <c:v>12:56</c:v>
                </c:pt>
                <c:pt idx="432">
                  <c:v>12:57</c:v>
                </c:pt>
                <c:pt idx="433">
                  <c:v>12:58</c:v>
                </c:pt>
                <c:pt idx="434">
                  <c:v>12:59</c:v>
                </c:pt>
                <c:pt idx="435">
                  <c:v>13:00</c:v>
                </c:pt>
                <c:pt idx="436">
                  <c:v>13:01</c:v>
                </c:pt>
                <c:pt idx="437">
                  <c:v>13:02</c:v>
                </c:pt>
                <c:pt idx="438">
                  <c:v>13:03</c:v>
                </c:pt>
                <c:pt idx="439">
                  <c:v>13:04</c:v>
                </c:pt>
                <c:pt idx="440">
                  <c:v>13:05</c:v>
                </c:pt>
                <c:pt idx="441">
                  <c:v>13:06</c:v>
                </c:pt>
                <c:pt idx="442">
                  <c:v>13:07</c:v>
                </c:pt>
                <c:pt idx="443">
                  <c:v>13:08</c:v>
                </c:pt>
                <c:pt idx="444">
                  <c:v>13:09</c:v>
                </c:pt>
                <c:pt idx="445">
                  <c:v>13:10</c:v>
                </c:pt>
                <c:pt idx="446">
                  <c:v>13:11</c:v>
                </c:pt>
                <c:pt idx="447">
                  <c:v>13:12</c:v>
                </c:pt>
                <c:pt idx="448">
                  <c:v>13:13</c:v>
                </c:pt>
                <c:pt idx="449">
                  <c:v>13:14</c:v>
                </c:pt>
                <c:pt idx="450">
                  <c:v>13:15</c:v>
                </c:pt>
                <c:pt idx="451">
                  <c:v>13:16</c:v>
                </c:pt>
                <c:pt idx="452">
                  <c:v>13:17</c:v>
                </c:pt>
                <c:pt idx="453">
                  <c:v>13:18</c:v>
                </c:pt>
                <c:pt idx="454">
                  <c:v>13:19</c:v>
                </c:pt>
                <c:pt idx="455">
                  <c:v>13:20</c:v>
                </c:pt>
                <c:pt idx="456">
                  <c:v>13:21</c:v>
                </c:pt>
                <c:pt idx="457">
                  <c:v>13:22</c:v>
                </c:pt>
                <c:pt idx="458">
                  <c:v>13:23</c:v>
                </c:pt>
                <c:pt idx="459">
                  <c:v>13:24</c:v>
                </c:pt>
                <c:pt idx="460">
                  <c:v>13:25</c:v>
                </c:pt>
                <c:pt idx="461">
                  <c:v>13:26</c:v>
                </c:pt>
                <c:pt idx="462">
                  <c:v>13:27</c:v>
                </c:pt>
                <c:pt idx="463">
                  <c:v>13:28</c:v>
                </c:pt>
                <c:pt idx="464">
                  <c:v>13:29</c:v>
                </c:pt>
                <c:pt idx="465">
                  <c:v>13:30</c:v>
                </c:pt>
                <c:pt idx="466">
                  <c:v>13:31</c:v>
                </c:pt>
                <c:pt idx="467">
                  <c:v>13:32</c:v>
                </c:pt>
                <c:pt idx="468">
                  <c:v>13:33</c:v>
                </c:pt>
                <c:pt idx="469">
                  <c:v>13:34</c:v>
                </c:pt>
                <c:pt idx="470">
                  <c:v>13:35</c:v>
                </c:pt>
                <c:pt idx="471">
                  <c:v>13:36</c:v>
                </c:pt>
                <c:pt idx="472">
                  <c:v>13:37</c:v>
                </c:pt>
                <c:pt idx="473">
                  <c:v>13:38</c:v>
                </c:pt>
                <c:pt idx="474">
                  <c:v>13:39</c:v>
                </c:pt>
                <c:pt idx="475">
                  <c:v>13:40</c:v>
                </c:pt>
                <c:pt idx="476">
                  <c:v>13:41</c:v>
                </c:pt>
                <c:pt idx="477">
                  <c:v>13:42</c:v>
                </c:pt>
                <c:pt idx="478">
                  <c:v>13:43</c:v>
                </c:pt>
                <c:pt idx="479">
                  <c:v>13:44</c:v>
                </c:pt>
                <c:pt idx="480">
                  <c:v>13:45</c:v>
                </c:pt>
                <c:pt idx="481">
                  <c:v>13:46</c:v>
                </c:pt>
                <c:pt idx="482">
                  <c:v>13:47</c:v>
                </c:pt>
                <c:pt idx="483">
                  <c:v>13:48</c:v>
                </c:pt>
                <c:pt idx="484">
                  <c:v>13:49</c:v>
                </c:pt>
                <c:pt idx="485">
                  <c:v>13:50</c:v>
                </c:pt>
                <c:pt idx="486">
                  <c:v>13:51</c:v>
                </c:pt>
                <c:pt idx="487">
                  <c:v>13:52</c:v>
                </c:pt>
                <c:pt idx="488">
                  <c:v>13:53</c:v>
                </c:pt>
                <c:pt idx="489">
                  <c:v>13:54</c:v>
                </c:pt>
                <c:pt idx="490">
                  <c:v>13:55</c:v>
                </c:pt>
                <c:pt idx="491">
                  <c:v>13:56</c:v>
                </c:pt>
                <c:pt idx="492">
                  <c:v>13:57</c:v>
                </c:pt>
                <c:pt idx="493">
                  <c:v>13:58</c:v>
                </c:pt>
                <c:pt idx="494">
                  <c:v>13:59</c:v>
                </c:pt>
                <c:pt idx="495">
                  <c:v>14:00</c:v>
                </c:pt>
                <c:pt idx="496">
                  <c:v>14:01</c:v>
                </c:pt>
                <c:pt idx="497">
                  <c:v>14:02</c:v>
                </c:pt>
                <c:pt idx="498">
                  <c:v>14:03</c:v>
                </c:pt>
                <c:pt idx="499">
                  <c:v>14:04</c:v>
                </c:pt>
                <c:pt idx="500">
                  <c:v>14:05</c:v>
                </c:pt>
                <c:pt idx="501">
                  <c:v>14:06</c:v>
                </c:pt>
                <c:pt idx="502">
                  <c:v>14:07</c:v>
                </c:pt>
                <c:pt idx="503">
                  <c:v>14:08</c:v>
                </c:pt>
                <c:pt idx="504">
                  <c:v>14:09</c:v>
                </c:pt>
                <c:pt idx="505">
                  <c:v>14:10</c:v>
                </c:pt>
                <c:pt idx="506">
                  <c:v>14:11</c:v>
                </c:pt>
                <c:pt idx="507">
                  <c:v>14:12</c:v>
                </c:pt>
                <c:pt idx="508">
                  <c:v>14:13</c:v>
                </c:pt>
                <c:pt idx="509">
                  <c:v>14:14</c:v>
                </c:pt>
                <c:pt idx="510">
                  <c:v>14:15</c:v>
                </c:pt>
                <c:pt idx="511">
                  <c:v>14:16</c:v>
                </c:pt>
                <c:pt idx="512">
                  <c:v>14:17</c:v>
                </c:pt>
                <c:pt idx="513">
                  <c:v>14:18</c:v>
                </c:pt>
                <c:pt idx="514">
                  <c:v>14:19</c:v>
                </c:pt>
                <c:pt idx="515">
                  <c:v>14:20</c:v>
                </c:pt>
                <c:pt idx="516">
                  <c:v>14:21</c:v>
                </c:pt>
                <c:pt idx="517">
                  <c:v>14:22</c:v>
                </c:pt>
                <c:pt idx="518">
                  <c:v>14:23</c:v>
                </c:pt>
                <c:pt idx="519">
                  <c:v>14:24</c:v>
                </c:pt>
                <c:pt idx="520">
                  <c:v>14:25</c:v>
                </c:pt>
                <c:pt idx="521">
                  <c:v>14:26</c:v>
                </c:pt>
                <c:pt idx="522">
                  <c:v>14:27</c:v>
                </c:pt>
                <c:pt idx="523">
                  <c:v>14:28</c:v>
                </c:pt>
                <c:pt idx="524">
                  <c:v>14:29</c:v>
                </c:pt>
                <c:pt idx="525">
                  <c:v>14:30</c:v>
                </c:pt>
                <c:pt idx="526">
                  <c:v>14:31</c:v>
                </c:pt>
                <c:pt idx="527">
                  <c:v>14:32</c:v>
                </c:pt>
                <c:pt idx="528">
                  <c:v>14:33</c:v>
                </c:pt>
                <c:pt idx="529">
                  <c:v>14:34</c:v>
                </c:pt>
                <c:pt idx="530">
                  <c:v>14:35</c:v>
                </c:pt>
                <c:pt idx="531">
                  <c:v>14:36</c:v>
                </c:pt>
                <c:pt idx="532">
                  <c:v>14:37</c:v>
                </c:pt>
                <c:pt idx="533">
                  <c:v>14:38</c:v>
                </c:pt>
                <c:pt idx="534">
                  <c:v>14:39</c:v>
                </c:pt>
                <c:pt idx="535">
                  <c:v>14:40</c:v>
                </c:pt>
                <c:pt idx="536">
                  <c:v>14:41</c:v>
                </c:pt>
                <c:pt idx="537">
                  <c:v>14:42</c:v>
                </c:pt>
                <c:pt idx="538">
                  <c:v>14:43</c:v>
                </c:pt>
                <c:pt idx="539">
                  <c:v>14:44</c:v>
                </c:pt>
                <c:pt idx="540">
                  <c:v>14:45</c:v>
                </c:pt>
                <c:pt idx="541">
                  <c:v>14:46</c:v>
                </c:pt>
                <c:pt idx="542">
                  <c:v>14:47</c:v>
                </c:pt>
                <c:pt idx="543">
                  <c:v>14:48</c:v>
                </c:pt>
                <c:pt idx="544">
                  <c:v>14:49</c:v>
                </c:pt>
                <c:pt idx="545">
                  <c:v>14:50</c:v>
                </c:pt>
                <c:pt idx="546">
                  <c:v>14:51</c:v>
                </c:pt>
                <c:pt idx="547">
                  <c:v>14:52</c:v>
                </c:pt>
                <c:pt idx="548">
                  <c:v>14:53</c:v>
                </c:pt>
                <c:pt idx="549">
                  <c:v>14:54</c:v>
                </c:pt>
                <c:pt idx="550">
                  <c:v>14:55</c:v>
                </c:pt>
                <c:pt idx="551">
                  <c:v>14:56</c:v>
                </c:pt>
                <c:pt idx="552">
                  <c:v>14:57</c:v>
                </c:pt>
                <c:pt idx="553">
                  <c:v>14:58</c:v>
                </c:pt>
                <c:pt idx="554">
                  <c:v>14:59</c:v>
                </c:pt>
                <c:pt idx="555">
                  <c:v>15:00</c:v>
                </c:pt>
                <c:pt idx="556">
                  <c:v>15:01</c:v>
                </c:pt>
                <c:pt idx="557">
                  <c:v>15:02</c:v>
                </c:pt>
                <c:pt idx="558">
                  <c:v>15:03</c:v>
                </c:pt>
                <c:pt idx="559">
                  <c:v>15:04</c:v>
                </c:pt>
                <c:pt idx="560">
                  <c:v>15:05</c:v>
                </c:pt>
                <c:pt idx="561">
                  <c:v>15:06</c:v>
                </c:pt>
                <c:pt idx="562">
                  <c:v>15:07</c:v>
                </c:pt>
                <c:pt idx="563">
                  <c:v>15:08</c:v>
                </c:pt>
                <c:pt idx="564">
                  <c:v>15:09</c:v>
                </c:pt>
                <c:pt idx="565">
                  <c:v>15:10</c:v>
                </c:pt>
                <c:pt idx="566">
                  <c:v>15:11</c:v>
                </c:pt>
                <c:pt idx="567">
                  <c:v>15:12</c:v>
                </c:pt>
                <c:pt idx="568">
                  <c:v>15:13</c:v>
                </c:pt>
                <c:pt idx="569">
                  <c:v>15:14</c:v>
                </c:pt>
                <c:pt idx="570">
                  <c:v>15:15</c:v>
                </c:pt>
                <c:pt idx="571">
                  <c:v>15:16</c:v>
                </c:pt>
                <c:pt idx="572">
                  <c:v>15:17</c:v>
                </c:pt>
                <c:pt idx="573">
                  <c:v>15:18</c:v>
                </c:pt>
                <c:pt idx="574">
                  <c:v>15:19</c:v>
                </c:pt>
                <c:pt idx="575">
                  <c:v>15:20</c:v>
                </c:pt>
                <c:pt idx="576">
                  <c:v>15:21</c:v>
                </c:pt>
                <c:pt idx="577">
                  <c:v>15:22</c:v>
                </c:pt>
                <c:pt idx="578">
                  <c:v>15:23</c:v>
                </c:pt>
                <c:pt idx="579">
                  <c:v>15:24</c:v>
                </c:pt>
                <c:pt idx="580">
                  <c:v>15:25</c:v>
                </c:pt>
                <c:pt idx="581">
                  <c:v>15:26</c:v>
                </c:pt>
                <c:pt idx="582">
                  <c:v>15:27</c:v>
                </c:pt>
                <c:pt idx="583">
                  <c:v>15:28</c:v>
                </c:pt>
                <c:pt idx="584">
                  <c:v>15:29</c:v>
                </c:pt>
                <c:pt idx="585">
                  <c:v>15:30</c:v>
                </c:pt>
                <c:pt idx="586">
                  <c:v>15:31</c:v>
                </c:pt>
                <c:pt idx="587">
                  <c:v>15:32</c:v>
                </c:pt>
                <c:pt idx="588">
                  <c:v>15:33</c:v>
                </c:pt>
                <c:pt idx="589">
                  <c:v>15:34</c:v>
                </c:pt>
                <c:pt idx="590">
                  <c:v>15:35</c:v>
                </c:pt>
                <c:pt idx="591">
                  <c:v>15:36</c:v>
                </c:pt>
                <c:pt idx="592">
                  <c:v>15:37</c:v>
                </c:pt>
                <c:pt idx="593">
                  <c:v>15:38</c:v>
                </c:pt>
                <c:pt idx="594">
                  <c:v>15:39</c:v>
                </c:pt>
                <c:pt idx="595">
                  <c:v>15:40</c:v>
                </c:pt>
                <c:pt idx="596">
                  <c:v>15:41</c:v>
                </c:pt>
                <c:pt idx="597">
                  <c:v>15:42</c:v>
                </c:pt>
                <c:pt idx="598">
                  <c:v>15:43</c:v>
                </c:pt>
                <c:pt idx="599">
                  <c:v>15:44</c:v>
                </c:pt>
                <c:pt idx="600">
                  <c:v>15:45</c:v>
                </c:pt>
                <c:pt idx="601">
                  <c:v>15:46</c:v>
                </c:pt>
                <c:pt idx="602">
                  <c:v>15:47</c:v>
                </c:pt>
                <c:pt idx="603">
                  <c:v>15:48</c:v>
                </c:pt>
                <c:pt idx="604">
                  <c:v>15:49</c:v>
                </c:pt>
                <c:pt idx="605">
                  <c:v>15:50</c:v>
                </c:pt>
                <c:pt idx="606">
                  <c:v>15:51</c:v>
                </c:pt>
                <c:pt idx="607">
                  <c:v>15:52</c:v>
                </c:pt>
                <c:pt idx="608">
                  <c:v>15:53</c:v>
                </c:pt>
                <c:pt idx="609">
                  <c:v>15:54</c:v>
                </c:pt>
                <c:pt idx="610">
                  <c:v>15:55</c:v>
                </c:pt>
                <c:pt idx="611">
                  <c:v>15:56</c:v>
                </c:pt>
                <c:pt idx="612">
                  <c:v>15:57</c:v>
                </c:pt>
                <c:pt idx="613">
                  <c:v>15:58</c:v>
                </c:pt>
                <c:pt idx="614">
                  <c:v>15:59</c:v>
                </c:pt>
                <c:pt idx="615">
                  <c:v>16:00</c:v>
                </c:pt>
                <c:pt idx="616">
                  <c:v>16:01</c:v>
                </c:pt>
                <c:pt idx="617">
                  <c:v>16:02</c:v>
                </c:pt>
                <c:pt idx="618">
                  <c:v>16:03</c:v>
                </c:pt>
                <c:pt idx="619">
                  <c:v>16:04</c:v>
                </c:pt>
                <c:pt idx="620">
                  <c:v>16:05</c:v>
                </c:pt>
                <c:pt idx="621">
                  <c:v>16:06</c:v>
                </c:pt>
                <c:pt idx="622">
                  <c:v>16:07</c:v>
                </c:pt>
                <c:pt idx="623">
                  <c:v>16:08</c:v>
                </c:pt>
                <c:pt idx="624">
                  <c:v>16:09</c:v>
                </c:pt>
                <c:pt idx="625">
                  <c:v>16:10</c:v>
                </c:pt>
                <c:pt idx="626">
                  <c:v>16:11</c:v>
                </c:pt>
                <c:pt idx="627">
                  <c:v>16:12</c:v>
                </c:pt>
                <c:pt idx="628">
                  <c:v>16:13</c:v>
                </c:pt>
                <c:pt idx="629">
                  <c:v>16:14</c:v>
                </c:pt>
                <c:pt idx="630">
                  <c:v>16:15</c:v>
                </c:pt>
                <c:pt idx="631">
                  <c:v>16:16</c:v>
                </c:pt>
                <c:pt idx="632">
                  <c:v>16:17</c:v>
                </c:pt>
                <c:pt idx="633">
                  <c:v>16:18</c:v>
                </c:pt>
                <c:pt idx="634">
                  <c:v>16:19</c:v>
                </c:pt>
                <c:pt idx="635">
                  <c:v>16:20</c:v>
                </c:pt>
                <c:pt idx="636">
                  <c:v>16:21</c:v>
                </c:pt>
                <c:pt idx="637">
                  <c:v>16:22</c:v>
                </c:pt>
                <c:pt idx="638">
                  <c:v>16:23</c:v>
                </c:pt>
                <c:pt idx="639">
                  <c:v>16:24</c:v>
                </c:pt>
                <c:pt idx="640">
                  <c:v>16:25</c:v>
                </c:pt>
                <c:pt idx="641">
                  <c:v>16:26</c:v>
                </c:pt>
                <c:pt idx="642">
                  <c:v>16:27</c:v>
                </c:pt>
                <c:pt idx="643">
                  <c:v>16:28</c:v>
                </c:pt>
                <c:pt idx="644">
                  <c:v>16:29</c:v>
                </c:pt>
                <c:pt idx="645">
                  <c:v>16:30</c:v>
                </c:pt>
                <c:pt idx="646">
                  <c:v>16:31</c:v>
                </c:pt>
                <c:pt idx="647">
                  <c:v>16:32</c:v>
                </c:pt>
                <c:pt idx="648">
                  <c:v>16:33</c:v>
                </c:pt>
                <c:pt idx="649">
                  <c:v>16:34</c:v>
                </c:pt>
                <c:pt idx="650">
                  <c:v>16:35</c:v>
                </c:pt>
                <c:pt idx="651">
                  <c:v>16:36</c:v>
                </c:pt>
                <c:pt idx="652">
                  <c:v>16:37</c:v>
                </c:pt>
                <c:pt idx="653">
                  <c:v>16:38</c:v>
                </c:pt>
                <c:pt idx="654">
                  <c:v>16:39</c:v>
                </c:pt>
                <c:pt idx="655">
                  <c:v>16:40</c:v>
                </c:pt>
                <c:pt idx="656">
                  <c:v>16:41</c:v>
                </c:pt>
                <c:pt idx="657">
                  <c:v>16:42</c:v>
                </c:pt>
                <c:pt idx="658">
                  <c:v>16:43</c:v>
                </c:pt>
                <c:pt idx="659">
                  <c:v>16:44</c:v>
                </c:pt>
                <c:pt idx="660">
                  <c:v>16:45</c:v>
                </c:pt>
                <c:pt idx="661">
                  <c:v>16:46</c:v>
                </c:pt>
                <c:pt idx="662">
                  <c:v>16:47</c:v>
                </c:pt>
                <c:pt idx="663">
                  <c:v>16:48</c:v>
                </c:pt>
                <c:pt idx="664">
                  <c:v>16:49</c:v>
                </c:pt>
                <c:pt idx="665">
                  <c:v>16:50</c:v>
                </c:pt>
                <c:pt idx="666">
                  <c:v>16:51</c:v>
                </c:pt>
                <c:pt idx="667">
                  <c:v>16:52</c:v>
                </c:pt>
                <c:pt idx="668">
                  <c:v>16:53</c:v>
                </c:pt>
                <c:pt idx="669">
                  <c:v>16:54</c:v>
                </c:pt>
                <c:pt idx="670">
                  <c:v>16:55</c:v>
                </c:pt>
                <c:pt idx="671">
                  <c:v>16:56</c:v>
                </c:pt>
                <c:pt idx="672">
                  <c:v>16:57</c:v>
                </c:pt>
                <c:pt idx="673">
                  <c:v>16:58</c:v>
                </c:pt>
                <c:pt idx="674">
                  <c:v>16:59</c:v>
                </c:pt>
                <c:pt idx="675">
                  <c:v>17:00</c:v>
                </c:pt>
                <c:pt idx="676">
                  <c:v>17:01</c:v>
                </c:pt>
                <c:pt idx="677">
                  <c:v>17:02</c:v>
                </c:pt>
                <c:pt idx="678">
                  <c:v>17:03</c:v>
                </c:pt>
                <c:pt idx="679">
                  <c:v>17:04</c:v>
                </c:pt>
                <c:pt idx="680">
                  <c:v>17:05</c:v>
                </c:pt>
                <c:pt idx="681">
                  <c:v>17:06</c:v>
                </c:pt>
                <c:pt idx="682">
                  <c:v>17:07</c:v>
                </c:pt>
                <c:pt idx="683">
                  <c:v>17:08</c:v>
                </c:pt>
                <c:pt idx="684">
                  <c:v>17:09</c:v>
                </c:pt>
                <c:pt idx="685">
                  <c:v>17:10</c:v>
                </c:pt>
                <c:pt idx="686">
                  <c:v>17:11</c:v>
                </c:pt>
                <c:pt idx="687">
                  <c:v>17:12</c:v>
                </c:pt>
                <c:pt idx="688">
                  <c:v>17:13</c:v>
                </c:pt>
                <c:pt idx="689">
                  <c:v>17:14</c:v>
                </c:pt>
                <c:pt idx="690">
                  <c:v>17:15</c:v>
                </c:pt>
                <c:pt idx="691">
                  <c:v>17:16</c:v>
                </c:pt>
                <c:pt idx="692">
                  <c:v>17:17</c:v>
                </c:pt>
                <c:pt idx="693">
                  <c:v>17:18</c:v>
                </c:pt>
                <c:pt idx="694">
                  <c:v>17:19</c:v>
                </c:pt>
                <c:pt idx="695">
                  <c:v>17:20</c:v>
                </c:pt>
                <c:pt idx="696">
                  <c:v>17:21</c:v>
                </c:pt>
                <c:pt idx="697">
                  <c:v>17:22</c:v>
                </c:pt>
                <c:pt idx="698">
                  <c:v>17:23</c:v>
                </c:pt>
                <c:pt idx="699">
                  <c:v>17:24</c:v>
                </c:pt>
                <c:pt idx="700">
                  <c:v>17:25</c:v>
                </c:pt>
                <c:pt idx="701">
                  <c:v>17:26</c:v>
                </c:pt>
                <c:pt idx="702">
                  <c:v>17:27</c:v>
                </c:pt>
                <c:pt idx="703">
                  <c:v>17:28</c:v>
                </c:pt>
                <c:pt idx="704">
                  <c:v>17:29</c:v>
                </c:pt>
                <c:pt idx="705">
                  <c:v>17:30</c:v>
                </c:pt>
                <c:pt idx="706">
                  <c:v>17:31</c:v>
                </c:pt>
                <c:pt idx="707">
                  <c:v>17:32</c:v>
                </c:pt>
                <c:pt idx="708">
                  <c:v>17:33</c:v>
                </c:pt>
                <c:pt idx="709">
                  <c:v>17:34</c:v>
                </c:pt>
                <c:pt idx="710">
                  <c:v>17:35</c:v>
                </c:pt>
                <c:pt idx="711">
                  <c:v>17:36</c:v>
                </c:pt>
                <c:pt idx="712">
                  <c:v>17:37</c:v>
                </c:pt>
                <c:pt idx="713">
                  <c:v>17:38</c:v>
                </c:pt>
                <c:pt idx="714">
                  <c:v>17:39</c:v>
                </c:pt>
                <c:pt idx="715">
                  <c:v>17:40</c:v>
                </c:pt>
                <c:pt idx="716">
                  <c:v>17:41</c:v>
                </c:pt>
                <c:pt idx="717">
                  <c:v>17:42</c:v>
                </c:pt>
                <c:pt idx="718">
                  <c:v>17:43</c:v>
                </c:pt>
                <c:pt idx="719">
                  <c:v>17:44</c:v>
                </c:pt>
                <c:pt idx="720">
                  <c:v>17:45</c:v>
                </c:pt>
                <c:pt idx="721">
                  <c:v>17:46</c:v>
                </c:pt>
                <c:pt idx="722">
                  <c:v>17:47</c:v>
                </c:pt>
                <c:pt idx="723">
                  <c:v>17:48</c:v>
                </c:pt>
                <c:pt idx="724">
                  <c:v>17:49</c:v>
                </c:pt>
                <c:pt idx="725">
                  <c:v>17:50</c:v>
                </c:pt>
                <c:pt idx="726">
                  <c:v>17:51</c:v>
                </c:pt>
                <c:pt idx="727">
                  <c:v>17:52</c:v>
                </c:pt>
                <c:pt idx="728">
                  <c:v>17:53</c:v>
                </c:pt>
                <c:pt idx="729">
                  <c:v>17:54</c:v>
                </c:pt>
                <c:pt idx="730">
                  <c:v>17:55</c:v>
                </c:pt>
                <c:pt idx="731">
                  <c:v>17:56</c:v>
                </c:pt>
                <c:pt idx="732">
                  <c:v>17:57</c:v>
                </c:pt>
                <c:pt idx="733">
                  <c:v>17:58</c:v>
                </c:pt>
                <c:pt idx="734">
                  <c:v>17:59</c:v>
                </c:pt>
                <c:pt idx="735">
                  <c:v>18:00</c:v>
                </c:pt>
                <c:pt idx="736">
                  <c:v>18:01</c:v>
                </c:pt>
                <c:pt idx="737">
                  <c:v>18:02</c:v>
                </c:pt>
                <c:pt idx="738">
                  <c:v>18:03</c:v>
                </c:pt>
                <c:pt idx="739">
                  <c:v>18:04</c:v>
                </c:pt>
                <c:pt idx="740">
                  <c:v>18:05</c:v>
                </c:pt>
                <c:pt idx="741">
                  <c:v>18:06</c:v>
                </c:pt>
                <c:pt idx="742">
                  <c:v>18:07</c:v>
                </c:pt>
                <c:pt idx="743">
                  <c:v>18:08</c:v>
                </c:pt>
                <c:pt idx="744">
                  <c:v>18:09</c:v>
                </c:pt>
                <c:pt idx="745">
                  <c:v>18:10</c:v>
                </c:pt>
                <c:pt idx="746">
                  <c:v>18:11</c:v>
                </c:pt>
                <c:pt idx="747">
                  <c:v>18:12</c:v>
                </c:pt>
                <c:pt idx="748">
                  <c:v>18:13</c:v>
                </c:pt>
                <c:pt idx="749">
                  <c:v>18:14</c:v>
                </c:pt>
                <c:pt idx="750">
                  <c:v>18:15</c:v>
                </c:pt>
                <c:pt idx="751">
                  <c:v>18:16</c:v>
                </c:pt>
                <c:pt idx="752">
                  <c:v>18:17</c:v>
                </c:pt>
                <c:pt idx="753">
                  <c:v>18:18</c:v>
                </c:pt>
                <c:pt idx="754">
                  <c:v>18:19</c:v>
                </c:pt>
                <c:pt idx="755">
                  <c:v>18:20</c:v>
                </c:pt>
                <c:pt idx="756">
                  <c:v>18:21</c:v>
                </c:pt>
                <c:pt idx="757">
                  <c:v>18:22</c:v>
                </c:pt>
                <c:pt idx="758">
                  <c:v>18:23</c:v>
                </c:pt>
                <c:pt idx="759">
                  <c:v>18:24</c:v>
                </c:pt>
                <c:pt idx="760">
                  <c:v>18:25</c:v>
                </c:pt>
                <c:pt idx="761">
                  <c:v>18:26</c:v>
                </c:pt>
                <c:pt idx="762">
                  <c:v>18:27</c:v>
                </c:pt>
                <c:pt idx="763">
                  <c:v>18:28</c:v>
                </c:pt>
                <c:pt idx="764">
                  <c:v>18:29</c:v>
                </c:pt>
                <c:pt idx="765">
                  <c:v>18:30</c:v>
                </c:pt>
                <c:pt idx="766">
                  <c:v>18:31</c:v>
                </c:pt>
                <c:pt idx="767">
                  <c:v>18:32</c:v>
                </c:pt>
                <c:pt idx="768">
                  <c:v>18:33</c:v>
                </c:pt>
                <c:pt idx="769">
                  <c:v>18:34</c:v>
                </c:pt>
                <c:pt idx="770">
                  <c:v>18:35</c:v>
                </c:pt>
                <c:pt idx="771">
                  <c:v>18:36</c:v>
                </c:pt>
                <c:pt idx="772">
                  <c:v>18:37</c:v>
                </c:pt>
                <c:pt idx="773">
                  <c:v>18:38</c:v>
                </c:pt>
                <c:pt idx="774">
                  <c:v>18:39</c:v>
                </c:pt>
                <c:pt idx="775">
                  <c:v>18:40</c:v>
                </c:pt>
                <c:pt idx="776">
                  <c:v>18:41</c:v>
                </c:pt>
                <c:pt idx="777">
                  <c:v>18:42</c:v>
                </c:pt>
                <c:pt idx="778">
                  <c:v>18:43</c:v>
                </c:pt>
                <c:pt idx="779">
                  <c:v>18:44</c:v>
                </c:pt>
                <c:pt idx="780">
                  <c:v>18:45</c:v>
                </c:pt>
                <c:pt idx="781">
                  <c:v>18:46</c:v>
                </c:pt>
                <c:pt idx="782">
                  <c:v>18:47</c:v>
                </c:pt>
                <c:pt idx="783">
                  <c:v>18:48</c:v>
                </c:pt>
                <c:pt idx="784">
                  <c:v>18:49</c:v>
                </c:pt>
                <c:pt idx="785">
                  <c:v>18:50</c:v>
                </c:pt>
                <c:pt idx="786">
                  <c:v>18:51</c:v>
                </c:pt>
                <c:pt idx="787">
                  <c:v>18:52</c:v>
                </c:pt>
                <c:pt idx="788">
                  <c:v>18:53</c:v>
                </c:pt>
                <c:pt idx="789">
                  <c:v>18:54</c:v>
                </c:pt>
                <c:pt idx="790">
                  <c:v>18:55</c:v>
                </c:pt>
                <c:pt idx="791">
                  <c:v>18:56</c:v>
                </c:pt>
                <c:pt idx="792">
                  <c:v>18:57</c:v>
                </c:pt>
                <c:pt idx="793">
                  <c:v>18:58</c:v>
                </c:pt>
                <c:pt idx="794">
                  <c:v>18:59</c:v>
                </c:pt>
                <c:pt idx="795">
                  <c:v>19:00</c:v>
                </c:pt>
                <c:pt idx="796">
                  <c:v>19:01</c:v>
                </c:pt>
                <c:pt idx="797">
                  <c:v>19:02</c:v>
                </c:pt>
                <c:pt idx="798">
                  <c:v>19:03</c:v>
                </c:pt>
                <c:pt idx="799">
                  <c:v>19:04</c:v>
                </c:pt>
                <c:pt idx="800">
                  <c:v>19:05</c:v>
                </c:pt>
                <c:pt idx="801">
                  <c:v>19:06</c:v>
                </c:pt>
                <c:pt idx="802">
                  <c:v>19:07</c:v>
                </c:pt>
                <c:pt idx="803">
                  <c:v>19:08</c:v>
                </c:pt>
                <c:pt idx="804">
                  <c:v>19:09</c:v>
                </c:pt>
                <c:pt idx="805">
                  <c:v>19:10</c:v>
                </c:pt>
                <c:pt idx="806">
                  <c:v>19:11</c:v>
                </c:pt>
                <c:pt idx="807">
                  <c:v>19:12</c:v>
                </c:pt>
                <c:pt idx="808">
                  <c:v>19:13</c:v>
                </c:pt>
                <c:pt idx="809">
                  <c:v>19:14</c:v>
                </c:pt>
                <c:pt idx="810">
                  <c:v>19:15</c:v>
                </c:pt>
                <c:pt idx="811">
                  <c:v>19:16</c:v>
                </c:pt>
                <c:pt idx="812">
                  <c:v>19:17</c:v>
                </c:pt>
                <c:pt idx="813">
                  <c:v>19:18</c:v>
                </c:pt>
                <c:pt idx="814">
                  <c:v>19:19</c:v>
                </c:pt>
                <c:pt idx="815">
                  <c:v>19:20</c:v>
                </c:pt>
                <c:pt idx="816">
                  <c:v>19:21</c:v>
                </c:pt>
                <c:pt idx="817">
                  <c:v>19:22</c:v>
                </c:pt>
                <c:pt idx="818">
                  <c:v>19:23</c:v>
                </c:pt>
                <c:pt idx="819">
                  <c:v>19:24</c:v>
                </c:pt>
                <c:pt idx="820">
                  <c:v>19:25</c:v>
                </c:pt>
                <c:pt idx="821">
                  <c:v>19:26</c:v>
                </c:pt>
                <c:pt idx="822">
                  <c:v>19:27</c:v>
                </c:pt>
                <c:pt idx="823">
                  <c:v>19:28</c:v>
                </c:pt>
                <c:pt idx="824">
                  <c:v>19:29</c:v>
                </c:pt>
                <c:pt idx="825">
                  <c:v>19:30</c:v>
                </c:pt>
                <c:pt idx="826">
                  <c:v>19:31</c:v>
                </c:pt>
                <c:pt idx="827">
                  <c:v>19:32</c:v>
                </c:pt>
                <c:pt idx="828">
                  <c:v>19:33</c:v>
                </c:pt>
                <c:pt idx="829">
                  <c:v>19:34</c:v>
                </c:pt>
                <c:pt idx="830">
                  <c:v>19:35</c:v>
                </c:pt>
                <c:pt idx="831">
                  <c:v>19:36</c:v>
                </c:pt>
                <c:pt idx="832">
                  <c:v>19:37</c:v>
                </c:pt>
                <c:pt idx="833">
                  <c:v>19:38</c:v>
                </c:pt>
                <c:pt idx="834">
                  <c:v>19:39</c:v>
                </c:pt>
                <c:pt idx="835">
                  <c:v>19:40</c:v>
                </c:pt>
                <c:pt idx="836">
                  <c:v>19:41</c:v>
                </c:pt>
                <c:pt idx="837">
                  <c:v>19:42</c:v>
                </c:pt>
                <c:pt idx="838">
                  <c:v>19:43</c:v>
                </c:pt>
                <c:pt idx="839">
                  <c:v>19:44</c:v>
                </c:pt>
                <c:pt idx="840">
                  <c:v>19:45</c:v>
                </c:pt>
                <c:pt idx="841">
                  <c:v>19:46</c:v>
                </c:pt>
                <c:pt idx="842">
                  <c:v>19:47</c:v>
                </c:pt>
                <c:pt idx="843">
                  <c:v>19:48</c:v>
                </c:pt>
                <c:pt idx="844">
                  <c:v>19:49</c:v>
                </c:pt>
                <c:pt idx="845">
                  <c:v>19:50</c:v>
                </c:pt>
                <c:pt idx="846">
                  <c:v>19:51</c:v>
                </c:pt>
                <c:pt idx="847">
                  <c:v>19:52</c:v>
                </c:pt>
                <c:pt idx="848">
                  <c:v>19:53</c:v>
                </c:pt>
                <c:pt idx="849">
                  <c:v>19:54</c:v>
                </c:pt>
                <c:pt idx="850">
                  <c:v>19:55</c:v>
                </c:pt>
                <c:pt idx="851">
                  <c:v>19:56</c:v>
                </c:pt>
                <c:pt idx="852">
                  <c:v>19:57</c:v>
                </c:pt>
                <c:pt idx="853">
                  <c:v>19:58</c:v>
                </c:pt>
                <c:pt idx="854">
                  <c:v>19:59</c:v>
                </c:pt>
                <c:pt idx="855">
                  <c:v>20:00</c:v>
                </c:pt>
                <c:pt idx="856">
                  <c:v>20:01</c:v>
                </c:pt>
                <c:pt idx="857">
                  <c:v>20:02</c:v>
                </c:pt>
                <c:pt idx="858">
                  <c:v>20:03</c:v>
                </c:pt>
                <c:pt idx="859">
                  <c:v>20:04</c:v>
                </c:pt>
                <c:pt idx="860">
                  <c:v>20:05</c:v>
                </c:pt>
                <c:pt idx="861">
                  <c:v>20:06</c:v>
                </c:pt>
                <c:pt idx="862">
                  <c:v>20:07</c:v>
                </c:pt>
                <c:pt idx="863">
                  <c:v>20:08</c:v>
                </c:pt>
                <c:pt idx="864">
                  <c:v>20:09</c:v>
                </c:pt>
                <c:pt idx="865">
                  <c:v>20:10</c:v>
                </c:pt>
                <c:pt idx="866">
                  <c:v>20:11</c:v>
                </c:pt>
                <c:pt idx="867">
                  <c:v>20:12</c:v>
                </c:pt>
                <c:pt idx="868">
                  <c:v>20:13</c:v>
                </c:pt>
                <c:pt idx="869">
                  <c:v>20:14</c:v>
                </c:pt>
                <c:pt idx="870">
                  <c:v>20:15</c:v>
                </c:pt>
                <c:pt idx="871">
                  <c:v>20:16</c:v>
                </c:pt>
                <c:pt idx="872">
                  <c:v>20:17</c:v>
                </c:pt>
                <c:pt idx="873">
                  <c:v>20:18</c:v>
                </c:pt>
                <c:pt idx="874">
                  <c:v>20:19</c:v>
                </c:pt>
                <c:pt idx="875">
                  <c:v>20:20</c:v>
                </c:pt>
                <c:pt idx="876">
                  <c:v>20:21</c:v>
                </c:pt>
                <c:pt idx="877">
                  <c:v>20:22</c:v>
                </c:pt>
                <c:pt idx="878">
                  <c:v>20:23</c:v>
                </c:pt>
                <c:pt idx="879">
                  <c:v>20:24</c:v>
                </c:pt>
                <c:pt idx="880">
                  <c:v>20:25</c:v>
                </c:pt>
                <c:pt idx="881">
                  <c:v>20:26</c:v>
                </c:pt>
                <c:pt idx="882">
                  <c:v>20:27</c:v>
                </c:pt>
                <c:pt idx="883">
                  <c:v>20:28</c:v>
                </c:pt>
                <c:pt idx="884">
                  <c:v>20:29</c:v>
                </c:pt>
                <c:pt idx="885">
                  <c:v>20:30</c:v>
                </c:pt>
                <c:pt idx="886">
                  <c:v>20:31</c:v>
                </c:pt>
                <c:pt idx="887">
                  <c:v>20:32</c:v>
                </c:pt>
                <c:pt idx="888">
                  <c:v>20:33</c:v>
                </c:pt>
                <c:pt idx="889">
                  <c:v>20:34</c:v>
                </c:pt>
                <c:pt idx="890">
                  <c:v>20:35</c:v>
                </c:pt>
                <c:pt idx="891">
                  <c:v>20:36</c:v>
                </c:pt>
                <c:pt idx="892">
                  <c:v>20:37</c:v>
                </c:pt>
                <c:pt idx="893">
                  <c:v>20:38</c:v>
                </c:pt>
                <c:pt idx="894">
                  <c:v>20:39</c:v>
                </c:pt>
                <c:pt idx="895">
                  <c:v>20:40</c:v>
                </c:pt>
                <c:pt idx="896">
                  <c:v>20:41</c:v>
                </c:pt>
                <c:pt idx="897">
                  <c:v>20:42</c:v>
                </c:pt>
                <c:pt idx="898">
                  <c:v>20:43</c:v>
                </c:pt>
                <c:pt idx="899">
                  <c:v>20:44</c:v>
                </c:pt>
                <c:pt idx="900">
                  <c:v>20:45</c:v>
                </c:pt>
                <c:pt idx="901">
                  <c:v>20:46</c:v>
                </c:pt>
                <c:pt idx="902">
                  <c:v>20:47</c:v>
                </c:pt>
                <c:pt idx="903">
                  <c:v>20:48</c:v>
                </c:pt>
                <c:pt idx="904">
                  <c:v>20:49</c:v>
                </c:pt>
                <c:pt idx="905">
                  <c:v>20:50</c:v>
                </c:pt>
                <c:pt idx="906">
                  <c:v>20:51</c:v>
                </c:pt>
                <c:pt idx="907">
                  <c:v>20:52</c:v>
                </c:pt>
                <c:pt idx="908">
                  <c:v>20:53</c:v>
                </c:pt>
                <c:pt idx="909">
                  <c:v>20:54</c:v>
                </c:pt>
                <c:pt idx="910">
                  <c:v>20:55</c:v>
                </c:pt>
                <c:pt idx="911">
                  <c:v>20:56</c:v>
                </c:pt>
                <c:pt idx="912">
                  <c:v>20:57</c:v>
                </c:pt>
                <c:pt idx="913">
                  <c:v>20:58</c:v>
                </c:pt>
                <c:pt idx="914">
                  <c:v>20:59</c:v>
                </c:pt>
                <c:pt idx="915">
                  <c:v>21:00</c:v>
                </c:pt>
                <c:pt idx="916">
                  <c:v>21:01</c:v>
                </c:pt>
                <c:pt idx="917">
                  <c:v>21:02</c:v>
                </c:pt>
                <c:pt idx="918">
                  <c:v>21:03</c:v>
                </c:pt>
                <c:pt idx="919">
                  <c:v>21:04</c:v>
                </c:pt>
                <c:pt idx="920">
                  <c:v>21:05</c:v>
                </c:pt>
                <c:pt idx="921">
                  <c:v>21:06</c:v>
                </c:pt>
                <c:pt idx="922">
                  <c:v>21:07</c:v>
                </c:pt>
                <c:pt idx="923">
                  <c:v>21:08</c:v>
                </c:pt>
                <c:pt idx="924">
                  <c:v>21:09</c:v>
                </c:pt>
                <c:pt idx="925">
                  <c:v>21:10</c:v>
                </c:pt>
                <c:pt idx="926">
                  <c:v>21:11</c:v>
                </c:pt>
                <c:pt idx="927">
                  <c:v>21:12</c:v>
                </c:pt>
                <c:pt idx="928">
                  <c:v>21:13</c:v>
                </c:pt>
                <c:pt idx="929">
                  <c:v>21:14</c:v>
                </c:pt>
                <c:pt idx="930">
                  <c:v>21:15</c:v>
                </c:pt>
                <c:pt idx="931">
                  <c:v>21:16</c:v>
                </c:pt>
                <c:pt idx="932">
                  <c:v>21:17</c:v>
                </c:pt>
                <c:pt idx="933">
                  <c:v>21:18</c:v>
                </c:pt>
                <c:pt idx="934">
                  <c:v>21:19</c:v>
                </c:pt>
                <c:pt idx="935">
                  <c:v>21:20</c:v>
                </c:pt>
                <c:pt idx="936">
                  <c:v>21:21</c:v>
                </c:pt>
                <c:pt idx="937">
                  <c:v>21:22</c:v>
                </c:pt>
                <c:pt idx="938">
                  <c:v>21:23</c:v>
                </c:pt>
                <c:pt idx="939">
                  <c:v>21:24</c:v>
                </c:pt>
                <c:pt idx="940">
                  <c:v>21:25</c:v>
                </c:pt>
                <c:pt idx="941">
                  <c:v>21:26</c:v>
                </c:pt>
                <c:pt idx="942">
                  <c:v>21:27</c:v>
                </c:pt>
                <c:pt idx="943">
                  <c:v>21:28</c:v>
                </c:pt>
                <c:pt idx="944">
                  <c:v>21:29</c:v>
                </c:pt>
                <c:pt idx="945">
                  <c:v>21:30</c:v>
                </c:pt>
                <c:pt idx="946">
                  <c:v>21:31</c:v>
                </c:pt>
                <c:pt idx="947">
                  <c:v>21:32</c:v>
                </c:pt>
                <c:pt idx="948">
                  <c:v>21:33</c:v>
                </c:pt>
                <c:pt idx="949">
                  <c:v>21:34</c:v>
                </c:pt>
                <c:pt idx="950">
                  <c:v>21:35</c:v>
                </c:pt>
                <c:pt idx="951">
                  <c:v>21:36</c:v>
                </c:pt>
                <c:pt idx="952">
                  <c:v>21:37</c:v>
                </c:pt>
                <c:pt idx="953">
                  <c:v>21:38</c:v>
                </c:pt>
                <c:pt idx="954">
                  <c:v>21:39</c:v>
                </c:pt>
                <c:pt idx="955">
                  <c:v>21:40</c:v>
                </c:pt>
                <c:pt idx="956">
                  <c:v>21:41</c:v>
                </c:pt>
                <c:pt idx="957">
                  <c:v>21:42</c:v>
                </c:pt>
                <c:pt idx="958">
                  <c:v>21:43</c:v>
                </c:pt>
                <c:pt idx="959">
                  <c:v>21:44</c:v>
                </c:pt>
                <c:pt idx="960">
                  <c:v>21:45</c:v>
                </c:pt>
                <c:pt idx="961">
                  <c:v>21:46</c:v>
                </c:pt>
                <c:pt idx="962">
                  <c:v>21:47</c:v>
                </c:pt>
                <c:pt idx="963">
                  <c:v>21:48</c:v>
                </c:pt>
                <c:pt idx="964">
                  <c:v>21:49</c:v>
                </c:pt>
                <c:pt idx="965">
                  <c:v>21:50</c:v>
                </c:pt>
                <c:pt idx="966">
                  <c:v>21:51</c:v>
                </c:pt>
                <c:pt idx="967">
                  <c:v>21:52</c:v>
                </c:pt>
                <c:pt idx="968">
                  <c:v>21:53</c:v>
                </c:pt>
                <c:pt idx="969">
                  <c:v>21:54</c:v>
                </c:pt>
                <c:pt idx="970">
                  <c:v>21:55</c:v>
                </c:pt>
                <c:pt idx="971">
                  <c:v>21:56</c:v>
                </c:pt>
                <c:pt idx="972">
                  <c:v>21:57</c:v>
                </c:pt>
                <c:pt idx="973">
                  <c:v>21:58</c:v>
                </c:pt>
                <c:pt idx="974">
                  <c:v>21:59</c:v>
                </c:pt>
                <c:pt idx="975">
                  <c:v>22:00</c:v>
                </c:pt>
                <c:pt idx="976">
                  <c:v>22:01</c:v>
                </c:pt>
                <c:pt idx="977">
                  <c:v>22:02</c:v>
                </c:pt>
                <c:pt idx="978">
                  <c:v>22:03</c:v>
                </c:pt>
                <c:pt idx="979">
                  <c:v>22:04</c:v>
                </c:pt>
                <c:pt idx="980">
                  <c:v>22:05</c:v>
                </c:pt>
                <c:pt idx="981">
                  <c:v>22:06</c:v>
                </c:pt>
                <c:pt idx="982">
                  <c:v>22:07</c:v>
                </c:pt>
                <c:pt idx="983">
                  <c:v>22:08</c:v>
                </c:pt>
                <c:pt idx="984">
                  <c:v>22:09</c:v>
                </c:pt>
                <c:pt idx="985">
                  <c:v>22:10</c:v>
                </c:pt>
                <c:pt idx="986">
                  <c:v>22:11</c:v>
                </c:pt>
                <c:pt idx="987">
                  <c:v>22:12</c:v>
                </c:pt>
                <c:pt idx="988">
                  <c:v>22:13</c:v>
                </c:pt>
                <c:pt idx="989">
                  <c:v>22:14</c:v>
                </c:pt>
                <c:pt idx="990">
                  <c:v>22:15</c:v>
                </c:pt>
                <c:pt idx="991">
                  <c:v>22:16</c:v>
                </c:pt>
                <c:pt idx="992">
                  <c:v>22:17</c:v>
                </c:pt>
                <c:pt idx="993">
                  <c:v>22:18</c:v>
                </c:pt>
                <c:pt idx="994">
                  <c:v>22:19</c:v>
                </c:pt>
                <c:pt idx="995">
                  <c:v>22:20</c:v>
                </c:pt>
                <c:pt idx="996">
                  <c:v>22:21</c:v>
                </c:pt>
                <c:pt idx="997">
                  <c:v>22:22</c:v>
                </c:pt>
                <c:pt idx="998">
                  <c:v>22:23</c:v>
                </c:pt>
                <c:pt idx="999">
                  <c:v>22:24</c:v>
                </c:pt>
                <c:pt idx="1000">
                  <c:v>22:25</c:v>
                </c:pt>
                <c:pt idx="1001">
                  <c:v>22:26</c:v>
                </c:pt>
                <c:pt idx="1002">
                  <c:v>22:27</c:v>
                </c:pt>
                <c:pt idx="1003">
                  <c:v>22:28</c:v>
                </c:pt>
                <c:pt idx="1004">
                  <c:v>22:29</c:v>
                </c:pt>
                <c:pt idx="1005">
                  <c:v>22:30</c:v>
                </c:pt>
                <c:pt idx="1006">
                  <c:v>22:31</c:v>
                </c:pt>
                <c:pt idx="1007">
                  <c:v>22:32</c:v>
                </c:pt>
                <c:pt idx="1008">
                  <c:v>22:33</c:v>
                </c:pt>
                <c:pt idx="1009">
                  <c:v>22:34</c:v>
                </c:pt>
                <c:pt idx="1010">
                  <c:v>22:35</c:v>
                </c:pt>
                <c:pt idx="1011">
                  <c:v>22:36</c:v>
                </c:pt>
                <c:pt idx="1012">
                  <c:v>22:37</c:v>
                </c:pt>
                <c:pt idx="1013">
                  <c:v>22:38</c:v>
                </c:pt>
                <c:pt idx="1014">
                  <c:v>22:39</c:v>
                </c:pt>
                <c:pt idx="1015">
                  <c:v>22:40</c:v>
                </c:pt>
                <c:pt idx="1016">
                  <c:v>22:41</c:v>
                </c:pt>
                <c:pt idx="1017">
                  <c:v>22:42</c:v>
                </c:pt>
                <c:pt idx="1018">
                  <c:v>22:43</c:v>
                </c:pt>
                <c:pt idx="1019">
                  <c:v>22:44</c:v>
                </c:pt>
                <c:pt idx="1020">
                  <c:v>22:45</c:v>
                </c:pt>
                <c:pt idx="1021">
                  <c:v>22:46</c:v>
                </c:pt>
                <c:pt idx="1022">
                  <c:v>22:47</c:v>
                </c:pt>
                <c:pt idx="1023">
                  <c:v>22:48</c:v>
                </c:pt>
                <c:pt idx="1024">
                  <c:v>22:49</c:v>
                </c:pt>
                <c:pt idx="1025">
                  <c:v>22:50</c:v>
                </c:pt>
                <c:pt idx="1026">
                  <c:v>22:51</c:v>
                </c:pt>
                <c:pt idx="1027">
                  <c:v>22:52</c:v>
                </c:pt>
                <c:pt idx="1028">
                  <c:v>22:53</c:v>
                </c:pt>
                <c:pt idx="1029">
                  <c:v>22:54</c:v>
                </c:pt>
                <c:pt idx="1030">
                  <c:v>22:55</c:v>
                </c:pt>
                <c:pt idx="1031">
                  <c:v>22:56</c:v>
                </c:pt>
                <c:pt idx="1032">
                  <c:v>22:57</c:v>
                </c:pt>
                <c:pt idx="1033">
                  <c:v>22:58</c:v>
                </c:pt>
                <c:pt idx="1034">
                  <c:v>22:59</c:v>
                </c:pt>
                <c:pt idx="1035">
                  <c:v>23:00</c:v>
                </c:pt>
                <c:pt idx="1036">
                  <c:v>23:01</c:v>
                </c:pt>
                <c:pt idx="1037">
                  <c:v>23:02</c:v>
                </c:pt>
                <c:pt idx="1038">
                  <c:v>23:03</c:v>
                </c:pt>
                <c:pt idx="1039">
                  <c:v>23:04</c:v>
                </c:pt>
                <c:pt idx="1040">
                  <c:v>23:05</c:v>
                </c:pt>
                <c:pt idx="1041">
                  <c:v>23:06</c:v>
                </c:pt>
                <c:pt idx="1042">
                  <c:v>23:07</c:v>
                </c:pt>
                <c:pt idx="1043">
                  <c:v>23:08</c:v>
                </c:pt>
                <c:pt idx="1044">
                  <c:v>23:09</c:v>
                </c:pt>
                <c:pt idx="1045">
                  <c:v>23:10</c:v>
                </c:pt>
                <c:pt idx="1046">
                  <c:v>23:11</c:v>
                </c:pt>
                <c:pt idx="1047">
                  <c:v>23:12</c:v>
                </c:pt>
                <c:pt idx="1048">
                  <c:v>23:13</c:v>
                </c:pt>
                <c:pt idx="1049">
                  <c:v>23:14</c:v>
                </c:pt>
                <c:pt idx="1050">
                  <c:v>23:15</c:v>
                </c:pt>
                <c:pt idx="1051">
                  <c:v>23:16</c:v>
                </c:pt>
                <c:pt idx="1052">
                  <c:v>23:17</c:v>
                </c:pt>
                <c:pt idx="1053">
                  <c:v>23:18</c:v>
                </c:pt>
                <c:pt idx="1054">
                  <c:v>23:19</c:v>
                </c:pt>
                <c:pt idx="1055">
                  <c:v>23:20</c:v>
                </c:pt>
                <c:pt idx="1056">
                  <c:v>23:21</c:v>
                </c:pt>
                <c:pt idx="1057">
                  <c:v>23:22</c:v>
                </c:pt>
                <c:pt idx="1058">
                  <c:v>23:23</c:v>
                </c:pt>
                <c:pt idx="1059">
                  <c:v>23:24</c:v>
                </c:pt>
                <c:pt idx="1060">
                  <c:v>23:25</c:v>
                </c:pt>
                <c:pt idx="1061">
                  <c:v>23:26</c:v>
                </c:pt>
                <c:pt idx="1062">
                  <c:v>23:27</c:v>
                </c:pt>
                <c:pt idx="1063">
                  <c:v>23:28</c:v>
                </c:pt>
                <c:pt idx="1064">
                  <c:v>23:29</c:v>
                </c:pt>
                <c:pt idx="1065">
                  <c:v>23:30</c:v>
                </c:pt>
                <c:pt idx="1066">
                  <c:v>23:31</c:v>
                </c:pt>
                <c:pt idx="1067">
                  <c:v>23:32</c:v>
                </c:pt>
                <c:pt idx="1068">
                  <c:v>23:33</c:v>
                </c:pt>
                <c:pt idx="1069">
                  <c:v>23:34</c:v>
                </c:pt>
                <c:pt idx="1070">
                  <c:v>23:35</c:v>
                </c:pt>
                <c:pt idx="1071">
                  <c:v>23:36</c:v>
                </c:pt>
                <c:pt idx="1072">
                  <c:v>23:37</c:v>
                </c:pt>
                <c:pt idx="1073">
                  <c:v>23:38</c:v>
                </c:pt>
                <c:pt idx="1074">
                  <c:v>23:39</c:v>
                </c:pt>
                <c:pt idx="1075">
                  <c:v>23:40</c:v>
                </c:pt>
                <c:pt idx="1076">
                  <c:v>23:41</c:v>
                </c:pt>
                <c:pt idx="1077">
                  <c:v>23:42</c:v>
                </c:pt>
                <c:pt idx="1078">
                  <c:v>23:43</c:v>
                </c:pt>
                <c:pt idx="1079">
                  <c:v>23:44</c:v>
                </c:pt>
                <c:pt idx="1080">
                  <c:v>23:45</c:v>
                </c:pt>
                <c:pt idx="1081">
                  <c:v>23:46</c:v>
                </c:pt>
                <c:pt idx="1082">
                  <c:v>23:47</c:v>
                </c:pt>
                <c:pt idx="1083">
                  <c:v>23:48</c:v>
                </c:pt>
                <c:pt idx="1084">
                  <c:v>23:49</c:v>
                </c:pt>
                <c:pt idx="1085">
                  <c:v>23:50</c:v>
                </c:pt>
                <c:pt idx="1086">
                  <c:v>23:51</c:v>
                </c:pt>
                <c:pt idx="1087">
                  <c:v>23:52</c:v>
                </c:pt>
                <c:pt idx="1088">
                  <c:v>23:53</c:v>
                </c:pt>
                <c:pt idx="1089">
                  <c:v>23:54</c:v>
                </c:pt>
                <c:pt idx="1090">
                  <c:v>23:55</c:v>
                </c:pt>
                <c:pt idx="1091">
                  <c:v>23:56</c:v>
                </c:pt>
                <c:pt idx="1092">
                  <c:v>23:57</c:v>
                </c:pt>
                <c:pt idx="1093">
                  <c:v>23:58</c:v>
                </c:pt>
                <c:pt idx="1094">
                  <c:v>23:59</c:v>
                </c:pt>
              </c:strCache>
            </c:strRef>
          </c:cat>
          <c:val>
            <c:numRef>
              <c:f>'[Reno 1-minute Data 2017.xls]July'!$M$43550:$M$44644</c:f>
              <c:numCache>
                <c:formatCode>General</c:formatCode>
                <c:ptCount val="109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180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319-454C-A727-E876585B2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097792"/>
        <c:axId val="494095824"/>
      </c:lineChart>
      <c:catAx>
        <c:axId val="4940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095824"/>
        <c:crosses val="autoZero"/>
        <c:auto val="1"/>
        <c:lblAlgn val="ctr"/>
        <c:lblOffset val="100"/>
        <c:noMultiLvlLbl val="0"/>
      </c:catAx>
      <c:valAx>
        <c:axId val="49409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09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'[PRAMP Reno Station Final Data for Year 2017.xls]June'!$A$389:$A$500</c:f>
              <c:strCache>
                <c:ptCount val="112"/>
                <c:pt idx="0">
                  <c:v>2017/06/17</c:v>
                </c:pt>
                <c:pt idx="1">
                  <c:v>2017/06/17</c:v>
                </c:pt>
                <c:pt idx="2">
                  <c:v>2017/06/17</c:v>
                </c:pt>
                <c:pt idx="3">
                  <c:v>2017/06/17</c:v>
                </c:pt>
                <c:pt idx="4">
                  <c:v>2017/06/17</c:v>
                </c:pt>
                <c:pt idx="5">
                  <c:v>2017/06/17</c:v>
                </c:pt>
                <c:pt idx="6">
                  <c:v>2017/06/17</c:v>
                </c:pt>
                <c:pt idx="7">
                  <c:v>2017/06/17</c:v>
                </c:pt>
                <c:pt idx="8">
                  <c:v>2017/06/17</c:v>
                </c:pt>
                <c:pt idx="9">
                  <c:v>2017/06/17</c:v>
                </c:pt>
                <c:pt idx="10">
                  <c:v>2017/06/17</c:v>
                </c:pt>
                <c:pt idx="11">
                  <c:v>2017/06/17</c:v>
                </c:pt>
                <c:pt idx="12">
                  <c:v>2017/06/17</c:v>
                </c:pt>
                <c:pt idx="13">
                  <c:v>2017/06/17</c:v>
                </c:pt>
                <c:pt idx="14">
                  <c:v>2017/06/17</c:v>
                </c:pt>
                <c:pt idx="15">
                  <c:v>2017/06/17</c:v>
                </c:pt>
                <c:pt idx="16">
                  <c:v>2017/06/17</c:v>
                </c:pt>
                <c:pt idx="17">
                  <c:v>2017/06/17</c:v>
                </c:pt>
                <c:pt idx="18">
                  <c:v>2017/06/17</c:v>
                </c:pt>
                <c:pt idx="19">
                  <c:v>2017/06/17</c:v>
                </c:pt>
                <c:pt idx="20">
                  <c:v>2017/06/17</c:v>
                </c:pt>
                <c:pt idx="21">
                  <c:v>2017/06/17</c:v>
                </c:pt>
                <c:pt idx="22">
                  <c:v>2017/06/17</c:v>
                </c:pt>
                <c:pt idx="23">
                  <c:v>2017/06/17</c:v>
                </c:pt>
                <c:pt idx="24">
                  <c:v>2017/06/18</c:v>
                </c:pt>
                <c:pt idx="25">
                  <c:v>2017/06/18</c:v>
                </c:pt>
                <c:pt idx="26">
                  <c:v>2017/06/18</c:v>
                </c:pt>
                <c:pt idx="27">
                  <c:v>2017/06/18</c:v>
                </c:pt>
                <c:pt idx="28">
                  <c:v>2017/06/18</c:v>
                </c:pt>
                <c:pt idx="29">
                  <c:v>2017/06/18</c:v>
                </c:pt>
                <c:pt idx="30">
                  <c:v>2017/06/18</c:v>
                </c:pt>
                <c:pt idx="31">
                  <c:v>2017/06/18</c:v>
                </c:pt>
                <c:pt idx="32">
                  <c:v>2017/06/18</c:v>
                </c:pt>
                <c:pt idx="33">
                  <c:v>2017/06/18</c:v>
                </c:pt>
                <c:pt idx="34">
                  <c:v>2017/06/18</c:v>
                </c:pt>
                <c:pt idx="35">
                  <c:v>2017/06/18</c:v>
                </c:pt>
                <c:pt idx="36">
                  <c:v>2017/06/18</c:v>
                </c:pt>
                <c:pt idx="37">
                  <c:v>2017/06/18</c:v>
                </c:pt>
                <c:pt idx="38">
                  <c:v>2017/06/18</c:v>
                </c:pt>
                <c:pt idx="39">
                  <c:v>2017/06/18</c:v>
                </c:pt>
                <c:pt idx="40">
                  <c:v>2017/06/18</c:v>
                </c:pt>
                <c:pt idx="41">
                  <c:v>2017/06/18</c:v>
                </c:pt>
                <c:pt idx="42">
                  <c:v>2017/06/18</c:v>
                </c:pt>
                <c:pt idx="43">
                  <c:v>2017/06/18</c:v>
                </c:pt>
                <c:pt idx="44">
                  <c:v>2017/06/18</c:v>
                </c:pt>
                <c:pt idx="45">
                  <c:v>2017/06/18</c:v>
                </c:pt>
                <c:pt idx="46">
                  <c:v>2017/06/18</c:v>
                </c:pt>
                <c:pt idx="47">
                  <c:v>2017/06/18</c:v>
                </c:pt>
                <c:pt idx="48">
                  <c:v>2017/06/19</c:v>
                </c:pt>
                <c:pt idx="49">
                  <c:v>2017/06/19</c:v>
                </c:pt>
                <c:pt idx="50">
                  <c:v>2017/06/19</c:v>
                </c:pt>
                <c:pt idx="51">
                  <c:v>2017/06/19</c:v>
                </c:pt>
                <c:pt idx="52">
                  <c:v>2017/06/19</c:v>
                </c:pt>
                <c:pt idx="53">
                  <c:v>2017/06/19</c:v>
                </c:pt>
                <c:pt idx="54">
                  <c:v>2017/06/19</c:v>
                </c:pt>
                <c:pt idx="55">
                  <c:v>2017/06/19</c:v>
                </c:pt>
                <c:pt idx="56">
                  <c:v>2017/06/19</c:v>
                </c:pt>
                <c:pt idx="57">
                  <c:v>2017/06/19</c:v>
                </c:pt>
                <c:pt idx="58">
                  <c:v>2017/06/19</c:v>
                </c:pt>
                <c:pt idx="59">
                  <c:v>2017/06/19</c:v>
                </c:pt>
                <c:pt idx="60">
                  <c:v>2017/06/19</c:v>
                </c:pt>
                <c:pt idx="61">
                  <c:v>2017/06/19</c:v>
                </c:pt>
                <c:pt idx="62">
                  <c:v>2017/06/19</c:v>
                </c:pt>
                <c:pt idx="63">
                  <c:v>2017/06/19</c:v>
                </c:pt>
                <c:pt idx="64">
                  <c:v>2017/06/19</c:v>
                </c:pt>
                <c:pt idx="65">
                  <c:v>2017/06/19</c:v>
                </c:pt>
                <c:pt idx="66">
                  <c:v>2017/06/19</c:v>
                </c:pt>
                <c:pt idx="67">
                  <c:v>2017/06/19</c:v>
                </c:pt>
                <c:pt idx="68">
                  <c:v>2017/06/19</c:v>
                </c:pt>
                <c:pt idx="69">
                  <c:v>2017/06/19</c:v>
                </c:pt>
                <c:pt idx="70">
                  <c:v>2017/06/19</c:v>
                </c:pt>
                <c:pt idx="71">
                  <c:v>2017/06/19</c:v>
                </c:pt>
                <c:pt idx="72">
                  <c:v>2017/06/20</c:v>
                </c:pt>
                <c:pt idx="73">
                  <c:v>2017/06/20</c:v>
                </c:pt>
                <c:pt idx="74">
                  <c:v>2017/06/20</c:v>
                </c:pt>
                <c:pt idx="75">
                  <c:v>2017/06/20</c:v>
                </c:pt>
                <c:pt idx="76">
                  <c:v>2017/06/20</c:v>
                </c:pt>
                <c:pt idx="77">
                  <c:v>2017/06/20</c:v>
                </c:pt>
                <c:pt idx="78">
                  <c:v>2017/06/20</c:v>
                </c:pt>
                <c:pt idx="79">
                  <c:v>2017/06/20</c:v>
                </c:pt>
                <c:pt idx="80">
                  <c:v>2017/06/20</c:v>
                </c:pt>
                <c:pt idx="81">
                  <c:v>2017/06/20</c:v>
                </c:pt>
                <c:pt idx="82">
                  <c:v>2017/06/20</c:v>
                </c:pt>
                <c:pt idx="83">
                  <c:v>2017/06/20</c:v>
                </c:pt>
                <c:pt idx="84">
                  <c:v>2017/06/20</c:v>
                </c:pt>
                <c:pt idx="85">
                  <c:v>2017/06/20</c:v>
                </c:pt>
                <c:pt idx="86">
                  <c:v>2017/06/20</c:v>
                </c:pt>
                <c:pt idx="87">
                  <c:v>2017/06/20</c:v>
                </c:pt>
                <c:pt idx="88">
                  <c:v>2017/06/20</c:v>
                </c:pt>
                <c:pt idx="89">
                  <c:v>2017/06/20</c:v>
                </c:pt>
                <c:pt idx="90">
                  <c:v>2017/06/20</c:v>
                </c:pt>
                <c:pt idx="91">
                  <c:v>2017/06/20</c:v>
                </c:pt>
                <c:pt idx="92">
                  <c:v>2017/06/20</c:v>
                </c:pt>
                <c:pt idx="93">
                  <c:v>2017/06/20</c:v>
                </c:pt>
                <c:pt idx="94">
                  <c:v>2017/06/20</c:v>
                </c:pt>
                <c:pt idx="95">
                  <c:v>2017/06/20</c:v>
                </c:pt>
                <c:pt idx="96">
                  <c:v>2017/06/21</c:v>
                </c:pt>
                <c:pt idx="97">
                  <c:v>2017/06/21</c:v>
                </c:pt>
                <c:pt idx="98">
                  <c:v>2017/06/21</c:v>
                </c:pt>
                <c:pt idx="99">
                  <c:v>2017/06/21</c:v>
                </c:pt>
                <c:pt idx="100">
                  <c:v>2017/06/21</c:v>
                </c:pt>
                <c:pt idx="101">
                  <c:v>2017/06/21</c:v>
                </c:pt>
                <c:pt idx="102">
                  <c:v>2017/06/21</c:v>
                </c:pt>
                <c:pt idx="103">
                  <c:v>2017/06/21</c:v>
                </c:pt>
                <c:pt idx="104">
                  <c:v>2017/06/21</c:v>
                </c:pt>
                <c:pt idx="105">
                  <c:v>2017/06/21</c:v>
                </c:pt>
                <c:pt idx="106">
                  <c:v>2017/06/21</c:v>
                </c:pt>
                <c:pt idx="107">
                  <c:v>2017/06/21</c:v>
                </c:pt>
                <c:pt idx="108">
                  <c:v>2017/06/21</c:v>
                </c:pt>
                <c:pt idx="109">
                  <c:v>2017/06/21</c:v>
                </c:pt>
                <c:pt idx="110">
                  <c:v>2017/06/21</c:v>
                </c:pt>
                <c:pt idx="111">
                  <c:v>2017/06/21</c:v>
                </c:pt>
              </c:strCache>
            </c:strRef>
          </c:cat>
          <c:val>
            <c:numRef>
              <c:f>'[PRAMP Reno Station Final Data for Year 2017.xls]June'!$K$389:$K$500</c:f>
              <c:numCache>
                <c:formatCode>General</c:formatCode>
                <c:ptCount val="112"/>
                <c:pt idx="0">
                  <c:v>1.92</c:v>
                </c:pt>
                <c:pt idx="1">
                  <c:v>1.92</c:v>
                </c:pt>
                <c:pt idx="2">
                  <c:v>1.94</c:v>
                </c:pt>
                <c:pt idx="3">
                  <c:v>1.96</c:v>
                </c:pt>
                <c:pt idx="4">
                  <c:v>1.96</c:v>
                </c:pt>
                <c:pt idx="5">
                  <c:v>1.95</c:v>
                </c:pt>
                <c:pt idx="6">
                  <c:v>1.92</c:v>
                </c:pt>
                <c:pt idx="7">
                  <c:v>1.92</c:v>
                </c:pt>
                <c:pt idx="8">
                  <c:v>1.91</c:v>
                </c:pt>
                <c:pt idx="10">
                  <c:v>1.9</c:v>
                </c:pt>
                <c:pt idx="11">
                  <c:v>1.9</c:v>
                </c:pt>
                <c:pt idx="12">
                  <c:v>1.9</c:v>
                </c:pt>
                <c:pt idx="13">
                  <c:v>1.9</c:v>
                </c:pt>
                <c:pt idx="17">
                  <c:v>1.89</c:v>
                </c:pt>
                <c:pt idx="18">
                  <c:v>1.9</c:v>
                </c:pt>
                <c:pt idx="19">
                  <c:v>1.9</c:v>
                </c:pt>
                <c:pt idx="20">
                  <c:v>1.9</c:v>
                </c:pt>
                <c:pt idx="21">
                  <c:v>1.91</c:v>
                </c:pt>
                <c:pt idx="22">
                  <c:v>1.92</c:v>
                </c:pt>
                <c:pt idx="23">
                  <c:v>1.93</c:v>
                </c:pt>
                <c:pt idx="24">
                  <c:v>1.94</c:v>
                </c:pt>
                <c:pt idx="25">
                  <c:v>1.94</c:v>
                </c:pt>
                <c:pt idx="26">
                  <c:v>1.96</c:v>
                </c:pt>
                <c:pt idx="27">
                  <c:v>1.96</c:v>
                </c:pt>
                <c:pt idx="28">
                  <c:v>1.95</c:v>
                </c:pt>
                <c:pt idx="29">
                  <c:v>1.95</c:v>
                </c:pt>
                <c:pt idx="30">
                  <c:v>1.96</c:v>
                </c:pt>
                <c:pt idx="31">
                  <c:v>1.95</c:v>
                </c:pt>
                <c:pt idx="33">
                  <c:v>1.92</c:v>
                </c:pt>
                <c:pt idx="34">
                  <c:v>1.9</c:v>
                </c:pt>
                <c:pt idx="35">
                  <c:v>1.91</c:v>
                </c:pt>
                <c:pt idx="36">
                  <c:v>1.9</c:v>
                </c:pt>
                <c:pt idx="37">
                  <c:v>1.9</c:v>
                </c:pt>
                <c:pt idx="38">
                  <c:v>1.9</c:v>
                </c:pt>
                <c:pt idx="39">
                  <c:v>1.9</c:v>
                </c:pt>
                <c:pt idx="40">
                  <c:v>1.91</c:v>
                </c:pt>
                <c:pt idx="41">
                  <c:v>1.91</c:v>
                </c:pt>
                <c:pt idx="42">
                  <c:v>1.9</c:v>
                </c:pt>
                <c:pt idx="43">
                  <c:v>1.91</c:v>
                </c:pt>
                <c:pt idx="44">
                  <c:v>1.91</c:v>
                </c:pt>
                <c:pt idx="45">
                  <c:v>1.93</c:v>
                </c:pt>
                <c:pt idx="46">
                  <c:v>2.97</c:v>
                </c:pt>
                <c:pt idx="47">
                  <c:v>3.65</c:v>
                </c:pt>
                <c:pt idx="48">
                  <c:v>4.62</c:v>
                </c:pt>
                <c:pt idx="49">
                  <c:v>3.56</c:v>
                </c:pt>
                <c:pt idx="50">
                  <c:v>3.6</c:v>
                </c:pt>
                <c:pt idx="51">
                  <c:v>2.73</c:v>
                </c:pt>
                <c:pt idx="52">
                  <c:v>3.25</c:v>
                </c:pt>
                <c:pt idx="53">
                  <c:v>2.57</c:v>
                </c:pt>
                <c:pt idx="54">
                  <c:v>2.09</c:v>
                </c:pt>
                <c:pt idx="56">
                  <c:v>1.93</c:v>
                </c:pt>
                <c:pt idx="57">
                  <c:v>1.91</c:v>
                </c:pt>
                <c:pt idx="58">
                  <c:v>1.91</c:v>
                </c:pt>
                <c:pt idx="59">
                  <c:v>1.92</c:v>
                </c:pt>
                <c:pt idx="60">
                  <c:v>1.91</c:v>
                </c:pt>
                <c:pt idx="61">
                  <c:v>1.91</c:v>
                </c:pt>
                <c:pt idx="62">
                  <c:v>1.91</c:v>
                </c:pt>
                <c:pt idx="63">
                  <c:v>1.91</c:v>
                </c:pt>
                <c:pt idx="64">
                  <c:v>1.93</c:v>
                </c:pt>
                <c:pt idx="65">
                  <c:v>1.94</c:v>
                </c:pt>
                <c:pt idx="66">
                  <c:v>1.91</c:v>
                </c:pt>
                <c:pt idx="67">
                  <c:v>1.91</c:v>
                </c:pt>
                <c:pt idx="68">
                  <c:v>1.91</c:v>
                </c:pt>
                <c:pt idx="69">
                  <c:v>1.91</c:v>
                </c:pt>
                <c:pt idx="70">
                  <c:v>2.15</c:v>
                </c:pt>
                <c:pt idx="71">
                  <c:v>2.4900000000000002</c:v>
                </c:pt>
                <c:pt idx="72">
                  <c:v>2.37</c:v>
                </c:pt>
                <c:pt idx="73">
                  <c:v>2.2599999999999998</c:v>
                </c:pt>
                <c:pt idx="74">
                  <c:v>2.67</c:v>
                </c:pt>
                <c:pt idx="75">
                  <c:v>2.1800000000000002</c:v>
                </c:pt>
                <c:pt idx="76">
                  <c:v>2.25</c:v>
                </c:pt>
                <c:pt idx="77">
                  <c:v>1.96</c:v>
                </c:pt>
                <c:pt idx="79">
                  <c:v>2.12</c:v>
                </c:pt>
                <c:pt idx="80">
                  <c:v>1.97</c:v>
                </c:pt>
                <c:pt idx="81">
                  <c:v>1.89</c:v>
                </c:pt>
                <c:pt idx="82">
                  <c:v>1.88</c:v>
                </c:pt>
                <c:pt idx="83">
                  <c:v>1.88</c:v>
                </c:pt>
                <c:pt idx="84">
                  <c:v>1.87</c:v>
                </c:pt>
                <c:pt idx="85">
                  <c:v>1.88</c:v>
                </c:pt>
                <c:pt idx="86">
                  <c:v>1.88</c:v>
                </c:pt>
                <c:pt idx="87">
                  <c:v>1.91</c:v>
                </c:pt>
                <c:pt idx="88">
                  <c:v>1.9</c:v>
                </c:pt>
                <c:pt idx="89">
                  <c:v>1.9</c:v>
                </c:pt>
                <c:pt idx="90">
                  <c:v>1.9</c:v>
                </c:pt>
                <c:pt idx="91">
                  <c:v>1.9</c:v>
                </c:pt>
                <c:pt idx="92">
                  <c:v>1.91</c:v>
                </c:pt>
                <c:pt idx="93">
                  <c:v>1.91</c:v>
                </c:pt>
                <c:pt idx="94">
                  <c:v>1.91</c:v>
                </c:pt>
                <c:pt idx="95">
                  <c:v>1.91</c:v>
                </c:pt>
                <c:pt idx="96">
                  <c:v>1.92</c:v>
                </c:pt>
                <c:pt idx="97">
                  <c:v>1.92</c:v>
                </c:pt>
                <c:pt idx="98">
                  <c:v>1.92</c:v>
                </c:pt>
                <c:pt idx="99">
                  <c:v>1.92</c:v>
                </c:pt>
                <c:pt idx="100">
                  <c:v>1.93</c:v>
                </c:pt>
                <c:pt idx="102">
                  <c:v>1.93</c:v>
                </c:pt>
                <c:pt idx="103">
                  <c:v>1.91</c:v>
                </c:pt>
                <c:pt idx="104">
                  <c:v>1.91</c:v>
                </c:pt>
                <c:pt idx="105">
                  <c:v>1.9</c:v>
                </c:pt>
                <c:pt idx="106">
                  <c:v>1.9</c:v>
                </c:pt>
                <c:pt idx="107">
                  <c:v>1.9</c:v>
                </c:pt>
                <c:pt idx="108">
                  <c:v>1.91</c:v>
                </c:pt>
                <c:pt idx="109">
                  <c:v>1.91</c:v>
                </c:pt>
                <c:pt idx="110">
                  <c:v>1.91</c:v>
                </c:pt>
                <c:pt idx="111">
                  <c:v>1.91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C5-4F08-81FD-DA617767E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344320"/>
        <c:axId val="492347928"/>
      </c:lineChart>
      <c:catAx>
        <c:axId val="49234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47928"/>
        <c:crosses val="autoZero"/>
        <c:auto val="1"/>
        <c:lblAlgn val="ctr"/>
        <c:lblOffset val="100"/>
        <c:noMultiLvlLbl val="0"/>
      </c:catAx>
      <c:valAx>
        <c:axId val="49234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34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3B016-A5C2-4BD3-9908-856675E5B394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5A685-DC4E-46FA-96A6-6490A9A34D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94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521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These are examples of the wind system failure and low shelter temperature.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830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82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837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007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5088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308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987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23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526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7523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A685-DC4E-46FA-96A6-6490A9A34D0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67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6510-F49E-4D65-9699-85CB262D2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C887F-8F94-45E1-9325-7E2BB9D18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BB3CE-318F-4AEB-A66C-C101C713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26959-112F-4742-836C-BA7BEAFB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10500-B3BE-489F-9F02-7F1BC0CF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36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7C13-688C-49DB-9B9B-B6C371C5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8F706-EDA7-4AE6-85C2-C4C2E1058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ACAF0-CDCA-4FB9-B0BD-26C5DFB9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B6D99-3C9E-4FF8-98BB-B8FC6D5D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0EE25-B61F-4980-9750-23CC62D0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4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B3DA88-CF36-4143-AB0C-B07507A74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8141D-49F0-4D55-ABB7-9016E14C4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64CC5-B55F-4B06-9B46-62FD6343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719F-5A97-4248-974E-3ABD50CF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6E004-E986-45CA-ABAC-DBFAE9AC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74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6E94-4A80-416D-B8A0-8549457AF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9F66B-8AF9-40A1-AB08-7BC92AB3E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AAB50-D150-46B2-A08D-BFF600E4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334B8-CC98-4057-984C-3FAE2322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45479-3A87-4F45-A61B-E6E2DC4C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2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AC1F-ABAC-4FEE-8845-5ED7E35F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35FDF-7CD8-4219-9952-975F11944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EC7E8-8B3D-44BD-94FC-D6977857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9F15-331C-4F41-BCC1-32561926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26F44-5603-4643-B9B8-E0A0A92D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4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AF9F-BD41-465B-AD68-D9974722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42BC5-E9C3-48DA-8C80-797C180BB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D0521-04E2-4BF4-AC8A-96BA1BC68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BE801-A8FD-46B7-9D66-47AA8738F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E8491-F138-4A33-BDFB-9AA1C676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44A6B-44E2-49ED-ADD1-1A634B60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840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5C26-C60D-4742-8BAA-0E63BAD5E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2DF7C-F591-4DE2-9A2A-89FF0E4C0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0168D-1F2F-4D99-89DD-F25A8706E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24DDD-4F20-449A-848F-7B0714F03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62318-5EFF-4337-AAFF-89089E7A0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B169C2-DB70-49B9-9796-278765DB5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EB4D2F-4ACD-4851-8E72-E5CEDDA8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F7483E-FDA1-4254-BC13-33AE8FB8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9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3166-36B5-4637-86FE-595CBD5E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46FD5-D63F-4854-9D00-2DB9621B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F4B59-FA41-4139-BC17-A8C1D97C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FA99C-E390-4C86-9AA8-4389F79E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51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1031D-EAE9-454C-9E4F-2889BA1D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C1B74-DA67-4228-A301-0F0F7573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79777-77BE-4775-9E88-5F34B426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08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6DC6-0014-492F-92B8-6D0FAF55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F8258-8A11-45E0-AF58-9799A48D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CE6BF-AE32-4358-BC94-F5D806123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B6175-E741-4AD8-BD3B-C6FC68AC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02C5D-44E5-4CCA-B533-C6EB82FA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DA925-F3C9-49A1-A58B-8A092E7D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72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CD9AE-A7BE-4A3A-99CE-ADF4E585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E1FB2-2C0C-479E-844B-A72B1EA4F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A7CB1-C902-464E-B486-208ECE447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7DCAC-357E-41AE-9DF3-E24F57E5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664CE-2E43-4A07-9B2A-FA280FF4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5D2C5-6757-47F3-A7E7-F244FC2C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6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B2318-2DF3-49B7-902C-BABBD730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9810-4636-4384-BCC6-C9B15C159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6649-1D03-4208-AE3C-37667AC97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0FB1A-69BE-406A-A0EB-EB14E1493551}" type="datetimeFigureOut">
              <a:rPr lang="en-CA" smtClean="0"/>
              <a:t>2017-10-30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BC780-4731-4DD1-9BEC-5E7E48F39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000E1-02CC-4B84-AD91-B62C3DC20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51F7-B02A-47B3-B15F-AA8BFED151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7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A678AD-5080-4FF6-9549-6B16354AC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" y="-5"/>
            <a:ext cx="12192001" cy="68580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AB36D1-550A-4A6A-851C-EEA8D664A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50808"/>
            <a:ext cx="9753597" cy="1828865"/>
          </a:xfrm>
        </p:spPr>
        <p:txBody>
          <a:bodyPr>
            <a:normAutofit/>
          </a:bodyPr>
          <a:lstStyle/>
          <a:p>
            <a:r>
              <a:rPr lang="en-CA" sz="4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Daily Monitoring Report Review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D93DEB-B651-4B61-B1F6-0B20A424D4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200" y="4200524"/>
            <a:ext cx="12192000" cy="170808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CAF3761-124A-4B36-A2C1-4D37A7235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3124200"/>
            <a:ext cx="9144000" cy="1655762"/>
          </a:xfrm>
        </p:spPr>
        <p:txBody>
          <a:bodyPr>
            <a:normAutofit/>
          </a:bodyPr>
          <a:lstStyle/>
          <a:p>
            <a:r>
              <a:rPr lang="en-CA" sz="3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 26, 2017</a:t>
            </a:r>
          </a:p>
        </p:txBody>
      </p:sp>
    </p:spTree>
    <p:extLst>
      <p:ext uri="{BB962C8B-B14F-4D97-AF65-F5344CB8AC3E}">
        <p14:creationId xmlns:p14="http://schemas.microsoft.com/office/powerpoint/2010/main" val="702399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DE20-4B1D-4336-99EA-E0A22C8F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16" y="365126"/>
            <a:ext cx="10776284" cy="420936"/>
          </a:xfrm>
        </p:spPr>
        <p:txBody>
          <a:bodyPr>
            <a:noAutofit/>
          </a:bodyPr>
          <a:lstStyle/>
          <a:p>
            <a:r>
              <a:rPr lang="en-CA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 System Failure</a:t>
            </a:r>
            <a:r>
              <a:rPr lang="en-CA" sz="3200" b="1" dirty="0">
                <a:solidFill>
                  <a:schemeClr val="accent6">
                    <a:lumMod val="75000"/>
                  </a:schemeClr>
                </a:solidFill>
              </a:rPr>
              <a:t>			   </a:t>
            </a:r>
            <a:r>
              <a:rPr lang="en-CA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Shelter TPX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EE339-67DF-4EEA-B751-8EA719868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F25BBD-10F3-4B3E-BAF4-87C5DB8F7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C5FE8A-D340-433D-94AA-8843DAA1DC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" y="786062"/>
            <a:ext cx="3714750" cy="55680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7A9DFA-20D0-4623-96C7-8DF111EF6C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9162" y="786061"/>
            <a:ext cx="6412629" cy="556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7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1D0C-3044-4741-8B27-F621F60F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55248-5DBE-48C4-9B33-D8000F1CA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E1EB61-973C-417D-AAB1-E24286BF4B15}"/>
              </a:ext>
            </a:extLst>
          </p:cNvPr>
          <p:cNvSpPr txBox="1"/>
          <p:nvPr/>
        </p:nvSpPr>
        <p:spPr>
          <a:xfrm>
            <a:off x="578069" y="4750676"/>
            <a:ext cx="104998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Diff (Column K): the difference between the Ref ( column H) and the </a:t>
            </a:r>
            <a:r>
              <a:rPr lang="en-CA" b="1" dirty="0" err="1"/>
              <a:t>Meas</a:t>
            </a:r>
            <a:r>
              <a:rPr lang="en-CA" b="1" dirty="0"/>
              <a:t> (measured) (column I) </a:t>
            </a:r>
          </a:p>
          <a:p>
            <a:r>
              <a:rPr lang="en-CA" sz="1400" dirty="0"/>
              <a:t>e.g.               Zero drift= (-0.04)-0=-0.04</a:t>
            </a:r>
          </a:p>
          <a:p>
            <a:r>
              <a:rPr lang="en-CA" sz="1400" dirty="0"/>
              <a:t>                     Span drift=(44.81-44.65)/44.65*100 </a:t>
            </a:r>
          </a:p>
          <a:p>
            <a:r>
              <a:rPr lang="en-CA" sz="1400" dirty="0"/>
              <a:t>                                      = 0.36%      </a:t>
            </a:r>
            <a:r>
              <a:rPr lang="en-CA" sz="1600" dirty="0"/>
              <a:t>	</a:t>
            </a:r>
            <a:r>
              <a:rPr lang="en-CA" dirty="0"/>
              <a:t>                                          </a:t>
            </a:r>
            <a:r>
              <a:rPr lang="en-CA" b="1" dirty="0"/>
              <a:t> </a:t>
            </a:r>
          </a:p>
          <a:p>
            <a:r>
              <a:rPr lang="en-CA" b="1" dirty="0"/>
              <a:t>Diff Last Cal (Column L): the ‘’Diff’’ value from the previous day </a:t>
            </a:r>
          </a:p>
          <a:p>
            <a:r>
              <a:rPr lang="en-CA" b="1" dirty="0"/>
              <a:t>Diff From Last (Column M): the difference between the values in Columns K and L </a:t>
            </a:r>
          </a:p>
          <a:p>
            <a:r>
              <a:rPr lang="en-CA" dirty="0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  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F9885E-5DB1-42DF-9DB0-BC6BAFDD1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586"/>
            <a:ext cx="10397359" cy="2165131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70A61D-224D-4E61-9540-B0C3312D7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828" y="89337"/>
            <a:ext cx="10775731" cy="47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82DF-7625-4200-BBC5-00D69C4E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504" y="365126"/>
            <a:ext cx="7351295" cy="439738"/>
          </a:xfrm>
        </p:spPr>
        <p:txBody>
          <a:bodyPr>
            <a:noAutofit/>
          </a:bodyPr>
          <a:lstStyle/>
          <a:p>
            <a:r>
              <a:rPr lang="en-CA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TRS failed span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7EFDB-01B0-4D20-9C49-86B547890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041" y="2576513"/>
            <a:ext cx="5975685" cy="407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NMHC span check failed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73B260-6801-4B47-A815-5F66F8C42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AFC1A0-F4BF-4F91-A103-964E32ECE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37" y="804863"/>
            <a:ext cx="9820275" cy="17716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BAB676-1E5E-4B92-B30C-7EBC4D32BB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637" y="3060157"/>
            <a:ext cx="97345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7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8110-7653-4778-A3D5-9CBDA003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138" y="191137"/>
            <a:ext cx="8673662" cy="620018"/>
          </a:xfrm>
        </p:spPr>
        <p:txBody>
          <a:bodyPr>
            <a:noAutofit/>
          </a:bodyPr>
          <a:lstStyle/>
          <a:p>
            <a:r>
              <a:rPr lang="en-CA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PRAMP Daily Report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604D6D-47F7-427B-9A0D-E737271BA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152FA-E424-46FB-B331-3C3B669A0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9C1F4-4C53-4B94-8D5C-992C3FED4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11155"/>
            <a:ext cx="12192000" cy="5191820"/>
          </a:xfrm>
          <a:prstGeom prst="rect">
            <a:avLst/>
          </a:prstGeom>
        </p:spPr>
      </p:pic>
      <p:sp>
        <p:nvSpPr>
          <p:cNvPr id="9" name="Callout: Up Arrow 8">
            <a:extLst>
              <a:ext uri="{FF2B5EF4-FFF2-40B4-BE49-F238E27FC236}">
                <a16:creationId xmlns:a16="http://schemas.microsoft.com/office/drawing/2014/main" id="{654D7924-AEE8-4C39-9798-585B10D43D66}"/>
              </a:ext>
            </a:extLst>
          </p:cNvPr>
          <p:cNvSpPr/>
          <p:nvPr/>
        </p:nvSpPr>
        <p:spPr>
          <a:xfrm>
            <a:off x="1387364" y="5976320"/>
            <a:ext cx="2028497" cy="421966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11B883-9EFD-450B-952E-989B7C945569}"/>
              </a:ext>
            </a:extLst>
          </p:cNvPr>
          <p:cNvSpPr txBox="1"/>
          <p:nvPr/>
        </p:nvSpPr>
        <p:spPr>
          <a:xfrm>
            <a:off x="1387364" y="6102959"/>
            <a:ext cx="218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Internal Zero Span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53D99C0-D13D-429E-893D-736770A2AA92}"/>
              </a:ext>
            </a:extLst>
          </p:cNvPr>
          <p:cNvSpPr/>
          <p:nvPr/>
        </p:nvSpPr>
        <p:spPr>
          <a:xfrm>
            <a:off x="2217683" y="5644055"/>
            <a:ext cx="325820" cy="3322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836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EBE2-C273-4842-B60E-F382F9D2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91" y="706739"/>
            <a:ext cx="10515600" cy="1006475"/>
          </a:xfrm>
        </p:spPr>
        <p:txBody>
          <a:bodyPr/>
          <a:lstStyle/>
          <a:p>
            <a:r>
              <a:rPr lang="en-CA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You Need To Know</a:t>
            </a:r>
            <a:endParaRPr lang="en-CA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0DDE5-CDA6-4A34-A6A9-93710F99B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986455"/>
            <a:ext cx="10515600" cy="3488832"/>
          </a:xfrm>
        </p:spPr>
        <p:txBody>
          <a:bodyPr/>
          <a:lstStyle/>
          <a:p>
            <a:r>
              <a:rPr lang="en-CA" sz="2000" dirty="0"/>
              <a:t>Alberta Ambient Air Quality Objectives for SO2: </a:t>
            </a:r>
          </a:p>
          <a:p>
            <a:pPr lvl="1"/>
            <a:r>
              <a:rPr lang="en-CA" sz="2000" dirty="0"/>
              <a:t>1-hour average: 172ppb</a:t>
            </a:r>
          </a:p>
          <a:p>
            <a:pPr lvl="1"/>
            <a:r>
              <a:rPr lang="en-CA" sz="2000" dirty="0"/>
              <a:t>24-hour average: 48.0ppb.</a:t>
            </a:r>
          </a:p>
          <a:p>
            <a:pPr lvl="1"/>
            <a:endParaRPr lang="en-CA" sz="2000" dirty="0"/>
          </a:p>
          <a:p>
            <a:pPr lvl="0"/>
            <a:r>
              <a:rPr lang="en-CA" sz="2000" dirty="0"/>
              <a:t>THC background concentration:1.5 ppm. </a:t>
            </a:r>
          </a:p>
          <a:p>
            <a:pPr lvl="0"/>
            <a:r>
              <a:rPr lang="en-CA" sz="2000" dirty="0"/>
              <a:t>THC </a:t>
            </a:r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≈ </a:t>
            </a:r>
            <a:r>
              <a:rPr lang="en-CA" sz="2000" dirty="0"/>
              <a:t>CH4 + NMHC</a:t>
            </a:r>
          </a:p>
          <a:p>
            <a:pPr lvl="0"/>
            <a:r>
              <a:rPr lang="en-CA" sz="2000" dirty="0"/>
              <a:t>NMHC 5 minute average ≥ 0.3ppm =&gt; Canister event</a:t>
            </a:r>
          </a:p>
          <a:p>
            <a:pPr lvl="0"/>
            <a:r>
              <a:rPr lang="en-CA" sz="2000" dirty="0"/>
              <a:t>Wind Direction represents where the wind was blowing from.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5DD1CB-44E6-4E10-86DD-9ED65702D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654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70C41-76AE-4445-A978-96EF7425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96" y="616813"/>
            <a:ext cx="6918434" cy="572431"/>
          </a:xfrm>
        </p:spPr>
        <p:txBody>
          <a:bodyPr>
            <a:noAutofit/>
          </a:bodyPr>
          <a:lstStyle/>
          <a:p>
            <a:r>
              <a:rPr lang="en-CA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You Need To Know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7B3AC-5331-446A-B9F7-8E9BA5DFB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2" y="1587062"/>
            <a:ext cx="11424744" cy="3938260"/>
          </a:xfrm>
        </p:spPr>
        <p:txBody>
          <a:bodyPr/>
          <a:lstStyle/>
          <a:p>
            <a:r>
              <a:rPr lang="en-CA" sz="2000" dirty="0"/>
              <a:t>Internal zero/span (IZS) test:</a:t>
            </a:r>
          </a:p>
          <a:p>
            <a:pPr lvl="1"/>
            <a:r>
              <a:rPr lang="en-CA" sz="2000" dirty="0"/>
              <a:t>is required to be run on a daily basis; </a:t>
            </a:r>
          </a:p>
          <a:p>
            <a:pPr lvl="1"/>
            <a:r>
              <a:rPr lang="en-CA" sz="2000" dirty="0"/>
              <a:t>shall not exceed 1 hour per calendar day;</a:t>
            </a:r>
          </a:p>
          <a:p>
            <a:pPr lvl="1"/>
            <a:r>
              <a:rPr lang="en-CA" sz="2000" dirty="0"/>
              <a:t>contains one zero point check and one span point check; both points check must achieve a minimum of 10 minutes stability; and the check result must meet calibration acceptance criteria.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6CE4F-2F11-4994-B405-A9A7C1DAE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D868B5E-F3D9-4B5F-A4B1-24A7E07396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573293"/>
              </p:ext>
            </p:extLst>
          </p:nvPr>
        </p:nvGraphicFramePr>
        <p:xfrm>
          <a:off x="504496" y="4284380"/>
          <a:ext cx="11001693" cy="192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143">
                  <a:extLst>
                    <a:ext uri="{9D8B030D-6E8A-4147-A177-3AD203B41FA5}">
                      <a16:colId xmlns:a16="http://schemas.microsoft.com/office/drawing/2014/main" val="1788193697"/>
                    </a:ext>
                  </a:extLst>
                </a:gridCol>
                <a:gridCol w="3096150">
                  <a:extLst>
                    <a:ext uri="{9D8B030D-6E8A-4147-A177-3AD203B41FA5}">
                      <a16:colId xmlns:a16="http://schemas.microsoft.com/office/drawing/2014/main" val="1837380523"/>
                    </a:ext>
                  </a:extLst>
                </a:gridCol>
                <a:gridCol w="1394955">
                  <a:extLst>
                    <a:ext uri="{9D8B030D-6E8A-4147-A177-3AD203B41FA5}">
                      <a16:colId xmlns:a16="http://schemas.microsoft.com/office/drawing/2014/main" val="2475536591"/>
                    </a:ext>
                  </a:extLst>
                </a:gridCol>
                <a:gridCol w="4472445">
                  <a:extLst>
                    <a:ext uri="{9D8B030D-6E8A-4147-A177-3AD203B41FA5}">
                      <a16:colId xmlns:a16="http://schemas.microsoft.com/office/drawing/2014/main" val="39676994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zero drift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span drift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3104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TRS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+/- 3 ppb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Range: 0 - 100 ppb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+/- 10 %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CA" sz="1600" b="1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CA" sz="1600" b="1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Drift (%)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13569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SO2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+/- 15 ppb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Range: 0- 500 ppb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</a:rPr>
                        <a:t>+/- 10 %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206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THC/CH4/NMHC</a:t>
                      </a:r>
                      <a:endParaRPr lang="en-CA" sz="16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+/- 1.2ppm (THC)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+/- 0.6ppm (CH4/NMHC)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Range: THC/CH4/NMHC: 40/20/20 ppm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+/- 10 %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27365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60B0CC1-F8FB-4732-87D1-A6BD35D72E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938" y="3248852"/>
            <a:ext cx="5400675" cy="923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AA59A2-4C01-4492-87AF-CF51E98C9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9653" y="224770"/>
            <a:ext cx="4533372" cy="23607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97738A-E6C1-4877-976B-AD4B239DDC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2431" y="5246437"/>
            <a:ext cx="31432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7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6F66-F9D1-4348-85F9-C3998DB3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00E3F9-6EF0-45CD-AEDD-26C2A0BA4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00290E44-4984-4EA0-A386-54075A40A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092055"/>
              </p:ext>
            </p:extLst>
          </p:nvPr>
        </p:nvGraphicFramePr>
        <p:xfrm>
          <a:off x="239130" y="365124"/>
          <a:ext cx="5382261" cy="5546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5909">
                  <a:extLst>
                    <a:ext uri="{9D8B030D-6E8A-4147-A177-3AD203B41FA5}">
                      <a16:colId xmlns:a16="http://schemas.microsoft.com/office/drawing/2014/main" val="2115106688"/>
                    </a:ext>
                  </a:extLst>
                </a:gridCol>
                <a:gridCol w="3856352">
                  <a:extLst>
                    <a:ext uri="{9D8B030D-6E8A-4147-A177-3AD203B41FA5}">
                      <a16:colId xmlns:a16="http://schemas.microsoft.com/office/drawing/2014/main" val="1195221450"/>
                    </a:ext>
                  </a:extLst>
                </a:gridCol>
              </a:tblGrid>
              <a:tr h="407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Reviews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32795470"/>
                  </a:ext>
                </a:extLst>
              </a:tr>
              <a:tr h="1813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TRS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Review Maximum, Minimum, and 24-hour average values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Review data trend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Hourly data recorded outside +/-3 ppb range (IZS zero requirement) during normal monitoring condition =&gt; analyzer failure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5895527"/>
                  </a:ext>
                </a:extLst>
              </a:tr>
              <a:tr h="151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SO2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Review Maximum, Minimum, and 24-hour average values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Review data trend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Check if there was any contravention (1-hr: 172ppb, 24-hr:48ppb)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953591"/>
                  </a:ext>
                </a:extLst>
              </a:tr>
              <a:tr h="180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THC/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CH4/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NMHC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Review Maximum, Minimum, and 24-hour average values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CA" sz="1600" dirty="0">
                          <a:effectLst/>
                        </a:rPr>
                        <a:t>Check if any THC &lt; 1.5ppm was recorded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THC ≈ CH4 + NMHC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Check if NMHC &gt; 0.1ppm or </a:t>
                      </a:r>
                      <a:r>
                        <a:rPr lang="en-CA" sz="1600" dirty="0" err="1">
                          <a:effectLst/>
                        </a:rPr>
                        <a:t>NMHCmax</a:t>
                      </a:r>
                      <a:r>
                        <a:rPr lang="en-CA" sz="1600" dirty="0">
                          <a:effectLst/>
                        </a:rPr>
                        <a:t> &gt; 0.30ppm was recorded =&gt; canister event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01040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49F87EE5-0007-4800-9671-F452E600D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0521" y="365125"/>
            <a:ext cx="6092349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AF7B-D26B-4698-AF08-B5DB1F0D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3591"/>
            <a:ext cx="10963275" cy="793659"/>
          </a:xfrm>
        </p:spPr>
        <p:txBody>
          <a:bodyPr>
            <a:normAutofit/>
          </a:bodyPr>
          <a:lstStyle/>
          <a:p>
            <a:r>
              <a:rPr lang="en-CA" sz="2200" b="1" dirty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en-CA" sz="2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THC/CH4&lt;1.5ppm  				        TRS hourly data remains no change 									 for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1AAF0-9650-43E5-B406-448650C8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0096C-604F-48BE-897C-1B660F7FA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007D75-963E-4BAE-99D7-6608C5481B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" y="726373"/>
            <a:ext cx="7248525" cy="57642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AB4E52-2574-4D81-83E7-83A59BA115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276" y="726373"/>
            <a:ext cx="2776574" cy="574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9192-264A-4E1B-8CB0-9735568A8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110"/>
            <a:ext cx="11353800" cy="1070576"/>
          </a:xfrm>
        </p:spPr>
        <p:txBody>
          <a:bodyPr>
            <a:normAutofit fontScale="90000"/>
          </a:bodyPr>
          <a:lstStyle/>
          <a:p>
            <a:r>
              <a:rPr lang="en-CA" sz="2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NMHC &gt;0.1ppm &amp; </a:t>
            </a:r>
            <a:r>
              <a:rPr lang="en-CA" sz="26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NMHCmax</a:t>
            </a:r>
            <a:r>
              <a:rPr lang="en-CA" sz="26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&gt;0.3ppm	        			5-min data 				      (canister event)</a:t>
            </a:r>
            <a:br>
              <a:rPr lang="en-CA" sz="26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CA" sz="26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CA" sz="2600" dirty="0"/>
            </a:br>
            <a:endParaRPr lang="en-CA" sz="2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672E9A-E91E-4E07-9DA1-799163C34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61DD1B-45BF-4187-A196-5650D72512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900" y="1022593"/>
            <a:ext cx="5626155" cy="53252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1148B9-49A9-462C-8C5C-554FF18C88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187" y="951703"/>
            <a:ext cx="3669916" cy="5396155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7CA4C-328B-40C1-9738-00AB06510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098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4712-3850-4711-9D8A-519438DC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D454AA-4297-4CFA-BF86-0F274FDED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AB4B82-7C8F-4071-BBD9-EDBEA7061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78B9A785-DCB9-4C77-AE38-C5B5A5BF9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232055"/>
              </p:ext>
            </p:extLst>
          </p:nvPr>
        </p:nvGraphicFramePr>
        <p:xfrm>
          <a:off x="180976" y="190499"/>
          <a:ext cx="11944350" cy="5753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7861">
                  <a:extLst>
                    <a:ext uri="{9D8B030D-6E8A-4147-A177-3AD203B41FA5}">
                      <a16:colId xmlns:a16="http://schemas.microsoft.com/office/drawing/2014/main" val="1276455503"/>
                    </a:ext>
                  </a:extLst>
                </a:gridCol>
                <a:gridCol w="10306489">
                  <a:extLst>
                    <a:ext uri="{9D8B030D-6E8A-4147-A177-3AD203B41FA5}">
                      <a16:colId xmlns:a16="http://schemas.microsoft.com/office/drawing/2014/main" val="4197974472"/>
                    </a:ext>
                  </a:extLst>
                </a:gridCol>
              </a:tblGrid>
              <a:tr h="496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Reviews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14999611"/>
                  </a:ext>
                </a:extLst>
              </a:tr>
              <a:tr h="5256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Hourly max data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Check to see if there is abnormal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A real event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An abnormal spike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81477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1A3A4EE-EEB6-4CF7-B2C3-AB43D38A96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542434"/>
              </p:ext>
            </p:extLst>
          </p:nvPr>
        </p:nvGraphicFramePr>
        <p:xfrm>
          <a:off x="1807050" y="3628232"/>
          <a:ext cx="6939599" cy="2052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6B95DBC-024C-4154-AFAF-F0FD5645D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179928"/>
              </p:ext>
            </p:extLst>
          </p:nvPr>
        </p:nvGraphicFramePr>
        <p:xfrm>
          <a:off x="1895474" y="1213645"/>
          <a:ext cx="6851175" cy="189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AA513DFC-69E1-484E-86C8-D6F86B2B1F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5226" y="426069"/>
            <a:ext cx="2356370" cy="40006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7DCE8C-3AF3-436D-A530-2AE073306C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35096" y="3067049"/>
            <a:ext cx="2015128" cy="383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2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06ADA-3D03-4203-99C2-26E5D054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8A9564A-0827-453B-B0E5-6D433B9E3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015103"/>
              </p:ext>
            </p:extLst>
          </p:nvPr>
        </p:nvGraphicFramePr>
        <p:xfrm>
          <a:off x="180974" y="1248981"/>
          <a:ext cx="5591178" cy="4060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956">
                  <a:extLst>
                    <a:ext uri="{9D8B030D-6E8A-4147-A177-3AD203B41FA5}">
                      <a16:colId xmlns:a16="http://schemas.microsoft.com/office/drawing/2014/main" val="1149552258"/>
                    </a:ext>
                  </a:extLst>
                </a:gridCol>
                <a:gridCol w="3662222">
                  <a:extLst>
                    <a:ext uri="{9D8B030D-6E8A-4147-A177-3AD203B41FA5}">
                      <a16:colId xmlns:a16="http://schemas.microsoft.com/office/drawing/2014/main" val="522394726"/>
                    </a:ext>
                  </a:extLst>
                </a:gridCol>
              </a:tblGrid>
              <a:tr h="426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Reviews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7319431"/>
                  </a:ext>
                </a:extLst>
              </a:tr>
              <a:tr h="1029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WS/WD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If hourly data do not change a lot or if WS data is recorded &lt;1.0kph for more than 5 hours =&gt; sensor failure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502285"/>
                  </a:ext>
                </a:extLst>
              </a:tr>
              <a:tr h="1300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RH/BP/TPX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(TPX: Temperature)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Hourly values are consistent for more than 5 hours =&gt; sensor failure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CA" sz="16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CA" sz="1600" dirty="0">
                          <a:effectLst/>
                        </a:rPr>
                        <a:t>Rule of Thumb: TPX and RH are generally inversely related.  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272100"/>
                  </a:ext>
                </a:extLst>
              </a:tr>
              <a:tr h="1300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STNTPX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STNTPX ideally should be kept in a range of 20 to 25 </a:t>
                      </a:r>
                      <a:r>
                        <a:rPr lang="en-CA" sz="1600" dirty="0" err="1">
                          <a:effectLst/>
                        </a:rPr>
                        <a:t>degC</a:t>
                      </a:r>
                      <a:endParaRPr lang="en-CA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600" dirty="0">
                          <a:effectLst/>
                        </a:rPr>
                        <a:t>Temperature changes should not be more than 5 </a:t>
                      </a:r>
                      <a:r>
                        <a:rPr lang="en-CA" sz="1600" dirty="0" err="1">
                          <a:effectLst/>
                        </a:rPr>
                        <a:t>degC</a:t>
                      </a:r>
                      <a:r>
                        <a:rPr lang="en-CA" sz="1600" dirty="0">
                          <a:effectLst/>
                        </a:rPr>
                        <a:t> in a day.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70469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DF8FC19-C003-4379-BC77-AF71035D0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48528"/>
            <a:ext cx="12192000" cy="11094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4AC7DA-DFEB-4488-97E7-6CC2144320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3126" y="365125"/>
            <a:ext cx="60579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500</Words>
  <Application>Microsoft Office PowerPoint</Application>
  <PresentationFormat>Widescreen</PresentationFormat>
  <Paragraphs>106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PMingLiU</vt:lpstr>
      <vt:lpstr>Arial</vt:lpstr>
      <vt:lpstr>Calibri</vt:lpstr>
      <vt:lpstr>Calibri Light</vt:lpstr>
      <vt:lpstr>Symbol</vt:lpstr>
      <vt:lpstr>Times New Roman</vt:lpstr>
      <vt:lpstr>Verdana</vt:lpstr>
      <vt:lpstr>Office Theme</vt:lpstr>
      <vt:lpstr>Daily Monitoring Report Review</vt:lpstr>
      <vt:lpstr>PRAMP Daily Report</vt:lpstr>
      <vt:lpstr>Something You Need To Know</vt:lpstr>
      <vt:lpstr>Something You Need To Know</vt:lpstr>
      <vt:lpstr>PowerPoint Presentation</vt:lpstr>
      <vt:lpstr>             THC/CH4&lt;1.5ppm              TRS hourly data remains no change           for hours</vt:lpstr>
      <vt:lpstr>NMHC &gt;0.1ppm &amp; NMHCmax &gt;0.3ppm            5-min data           (canister event)   </vt:lpstr>
      <vt:lpstr>PowerPoint Presentation</vt:lpstr>
      <vt:lpstr>PowerPoint Presentation</vt:lpstr>
      <vt:lpstr>Wind System Failure      Low Shelter TPX</vt:lpstr>
      <vt:lpstr>PowerPoint Presentation</vt:lpstr>
      <vt:lpstr>TRS failed span check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Review</dc:title>
  <dc:creator>user</dc:creator>
  <cp:lastModifiedBy>user</cp:lastModifiedBy>
  <cp:revision>60</cp:revision>
  <dcterms:created xsi:type="dcterms:W3CDTF">2017-10-20T19:06:54Z</dcterms:created>
  <dcterms:modified xsi:type="dcterms:W3CDTF">2017-10-30T16:21:27Z</dcterms:modified>
</cp:coreProperties>
</file>